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4" r:id="rId2"/>
    <p:sldId id="288" r:id="rId3"/>
    <p:sldId id="283" r:id="rId4"/>
    <p:sldId id="282" r:id="rId5"/>
    <p:sldId id="273" r:id="rId6"/>
    <p:sldId id="279" r:id="rId7"/>
    <p:sldId id="284" r:id="rId8"/>
    <p:sldId id="278" r:id="rId9"/>
    <p:sldId id="285" r:id="rId10"/>
    <p:sldId id="286" r:id="rId11"/>
    <p:sldId id="290" r:id="rId12"/>
    <p:sldId id="291" r:id="rId13"/>
    <p:sldId id="292" r:id="rId14"/>
    <p:sldId id="293" r:id="rId15"/>
    <p:sldId id="295" r:id="rId16"/>
    <p:sldId id="296" r:id="rId17"/>
    <p:sldId id="297" r:id="rId18"/>
    <p:sldId id="298" r:id="rId19"/>
    <p:sldId id="287" r:id="rId20"/>
    <p:sldId id="299" r:id="rId21"/>
    <p:sldId id="300" r:id="rId22"/>
    <p:sldId id="316" r:id="rId23"/>
    <p:sldId id="317" r:id="rId24"/>
    <p:sldId id="311" r:id="rId25"/>
    <p:sldId id="310" r:id="rId26"/>
    <p:sldId id="312" r:id="rId27"/>
    <p:sldId id="314" r:id="rId28"/>
    <p:sldId id="315" r:id="rId29"/>
    <p:sldId id="313" r:id="rId30"/>
    <p:sldId id="308" r:id="rId31"/>
    <p:sldId id="309" r:id="rId32"/>
    <p:sldId id="318" r:id="rId33"/>
    <p:sldId id="319" r:id="rId34"/>
    <p:sldId id="320" r:id="rId35"/>
    <p:sldId id="322" r:id="rId36"/>
    <p:sldId id="321" r:id="rId37"/>
    <p:sldId id="323" r:id="rId38"/>
    <p:sldId id="294" r:id="rId39"/>
    <p:sldId id="301" r:id="rId40"/>
    <p:sldId id="302" r:id="rId41"/>
    <p:sldId id="303" r:id="rId42"/>
    <p:sldId id="304" r:id="rId43"/>
    <p:sldId id="306" r:id="rId44"/>
    <p:sldId id="305" r:id="rId45"/>
    <p:sldId id="307" r:id="rId46"/>
    <p:sldId id="324" r:id="rId47"/>
    <p:sldId id="325" r:id="rId48"/>
    <p:sldId id="326" r:id="rId49"/>
    <p:sldId id="327" r:id="rId50"/>
    <p:sldId id="330" r:id="rId51"/>
    <p:sldId id="329" r:id="rId52"/>
    <p:sldId id="331" r:id="rId53"/>
    <p:sldId id="332" r:id="rId54"/>
    <p:sldId id="333" r:id="rId55"/>
    <p:sldId id="334" r:id="rId56"/>
    <p:sldId id="328" r:id="rId57"/>
    <p:sldId id="336" r:id="rId58"/>
    <p:sldId id="337" r:id="rId59"/>
    <p:sldId id="335" r:id="rId60"/>
    <p:sldId id="338" r:id="rId61"/>
    <p:sldId id="339" r:id="rId62"/>
    <p:sldId id="340" r:id="rId63"/>
    <p:sldId id="341" r:id="rId64"/>
    <p:sldId id="342" r:id="rId65"/>
    <p:sldId id="343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>
      <p:cViewPr>
        <p:scale>
          <a:sx n="83" d="100"/>
          <a:sy n="83" d="100"/>
        </p:scale>
        <p:origin x="1267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26:22.1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 1 4801 0 0,'-33'111'3806'0'0,"24"-85"-3574"0"0,-1-1 1 0 0,-2 1 0 0 0,0-2-1 0 0,-2 0 1 0 0,0 0-1 0 0,-2-1 1 0 0,0-1 0 0 0,-20 19-233 0 0,34-37 14 0 0,-2 0 1 0 0,1 0 0 0 0,0 0 0 0 0,-1-1 0 0 0,0 1-1 0 0,0-1 1 0 0,0 0 0 0 0,0 0 0 0 0,0 0 0 0 0,0-1-1 0 0,-1 1 1 0 0,0-1 0 0 0,1 0 0 0 0,-1-1 0 0 0,0 1-1 0 0,0-1 1 0 0,0 0 0 0 0,0 0 0 0 0,0 0 0 0 0,0-1-1 0 0,0 1 1 0 0,0-1 0 0 0,0-1 0 0 0,0 1 0 0 0,-1-1-1 0 0,1 1 1 0 0,0-2 0 0 0,1 1 0 0 0,-1 0 0 0 0,0-1-1 0 0,0 0 1 0 0,1 0 0 0 0,-1-1 0 0 0,1 1 0 0 0,-1-1-1 0 0,1 0 1 0 0,0 0 0 0 0,0 0 0 0 0,0-1 0 0 0,1 1-1 0 0,-4-5-14 0 0,3 5-2 0 0,0 0 0 0 0,1 0-1 0 0,-1-1 1 0 0,1 0 0 0 0,0 1-1 0 0,0-1 1 0 0,0-1 0 0 0,0 1-1 0 0,1 0 1 0 0,0 0-1 0 0,0-1 1 0 0,0 0 0 0 0,0 1-1 0 0,1-1 1 0 0,-1 0 0 0 0,1 0-1 0 0,1 0 1 0 0,-1 1 0 0 0,1-1-1 0 0,-1 0 1 0 0,1 0 0 0 0,1 0-1 0 0,-1 0 1 0 0,1 0 0 0 0,0 0-1 0 0,0 0 1 0 0,0 0 0 0 0,1 1-1 0 0,-1-1 1 0 0,1 0-1 0 0,0 1 1 0 0,1-1 0 0 0,-1 1-1 0 0,1 0 1 0 0,0 0 0 0 0,0 0-1 0 0,0 0 1 0 0,1 1 2 0 0,0-2-16 0 0,0 1 1 0 0,1 0-1 0 0,-1 0 0 0 0,1 0 0 0 0,0 0 1 0 0,0 1-1 0 0,1 0 0 0 0,-1 0 0 0 0,1 1 1 0 0,-1-1-1 0 0,1 1 0 0 0,0 0 1 0 0,0 1-1 0 0,0-1 0 0 0,0 1 0 0 0,0 1 1 0 0,0-1-1 0 0,0 1 0 0 0,1 0 0 0 0,-1 0 1 0 0,0 1-1 0 0,0-1 0 0 0,0 1 1 0 0,0 1-1 0 0,0-1 0 0 0,0 1 0 0 0,0 0 1 0 0,-1 1-1 0 0,2 0 16 0 0,176 164-95 0 0,-181-164-17 0 0,0 0 0 0 0,1 0 0 0 0,-1 0 0 0 0,1 0-1 0 0,0 0 1 0 0,0-1 0 0 0,0 0 0 0 0,0 1 0 0 0,1-1 0 0 0,-1 0 0 0 0,0 0-1 0 0,1-1 1 0 0,0 1 0 0 0,-1-1 0 0 0,1 0 0 0 0,0 0 0 0 0,0 0 0 0 0,-1 0-1 0 0,1-1 1 0 0,0 1 0 0 0,0-1 0 0 0,0 0 0 0 0,0 0 0 0 0,0-1 0 0 0,0 1-1 0 0,-1-1 1 0 0,1 0 0 0 0,0 0 0 0 0,0 0 0 0 0,-1 0 0 0 0,1-1-1 0 0,1 0 113 0 0,8-4-1204 0 0</inkml:trace>
  <inkml:trace contextRef="#ctx0" brushRef="#br0" timeOffset="627.095">574 232 4673 0 0,'-15'14'4814'0'0,"6"54"-4711"0"0,9-67-18 0 0,-1 30-61 0 0,-2 23-72 0 0,2 0 0 0 0,3 0 0 0 0,2-1 0 0 0,8 35 48 0 0,-11-81-6 0 0,1-1 0 0 0,-1 1 0 0 0,1 0 0 0 0,1-1 0 0 0,-1 1 0 0 0,1-1 0 0 0,0 0 0 0 0,0 0 0 0 0,1 0 0 0 0,0 0 0 0 0,0-1 0 0 0,0 1 0 0 0,1-1 0 0 0,-1 0 0 0 0,1-1 0 0 0,1 1 0 0 0,-1-1 0 0 0,1 0 0 0 0,-1 0 0 0 0,1 0 0 0 0,5 1 6 0 0,49-20-4881 0 0,-53 10 3542 0 0</inkml:trace>
  <inkml:trace contextRef="#ctx0" brushRef="#br0" timeOffset="928.339">392 476 5329 0 0,'14'2'2409'0'0,"-6"2"-1577"0"0,0-2-632 0 0,0-1 288 0 0,3 3-392 0 0,3-4-240 0 0,-3 1-96 0 0,4 2-120 0 0,2-2-128 0 0,4 1-360 0 0,0-1-209 0 0,1-1 681 0 0,2-3-568 0 0,5 0-264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4:18:39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426 588 4753 0 0,'-26'-20'8420'0'0,"-20"-7"-6374"0"0,-35-16-1627 0 0,-15-2-1103 0 0,89 45 657 0 0,1 0 1 0 0,-1 1-1 0 0,0 0 1 0 0,0 0-1 0 0,0 0 0 0 0,1 1 1 0 0,-1 0-1 0 0,1 0 1 0 0,-1 1-1 0 0,1 0 0 0 0,0 0 1 0 0,0 0-1 0 0,0 1 1 0 0,0 0-1 0 0,1 0 0 0 0,-1 0 1 0 0,1 1-1 0 0,0 0 1 0 0,1 0-1 0 0,-1 0 1 0 0,1 1-1 0 0,0-1 0 0 0,0 1 1 0 0,1 0-1 0 0,0 0 1 0 0,0 0-1 0 0,-2 6 27 0 0,1-3 14 0 0,0 1 1 0 0,0-1-1 0 0,1 1 0 0 0,1 0 1 0 0,-1 0-1 0 0,2 0 0 0 0,-1 0 1 0 0,2 1-1 0 0,-1-1 0 0 0,1 0 1 0 0,1 0-1 0 0,0 1 0 0 0,0-1 0 0 0,1 0 1 0 0,0 0-1 0 0,1 0 0 0 0,0 0 1 0 0,4 7-15 0 0,0-9 31 0 0,0-1 1 0 0,1 0 0 0 0,0-1-1 0 0,1 1 1 0 0,-1-2 0 0 0,1 1-1 0 0,1-1 1 0 0,-1 0-1 0 0,0-1 1 0 0,1 0 0 0 0,0-1-1 0 0,0 0 1 0 0,0 0 0 0 0,1-1-1 0 0,-1-1 1 0 0,0 0 0 0 0,4 0-32 0 0,2 2-5 0 0,3 1 5 0 0,-1-1 0 0 0,1-1 0 0 0,-1 0 0 0 0,1-2 0 0 0,0 0 0 0 0,-1-1 0 0 0,18-3 0 0 0,-31 3-2 0 0,0 0 0 0 0,1-1 0 0 0,-1 1 0 0 0,0-1-1 0 0,0 0 1 0 0,0 0 0 0 0,0-1 0 0 0,0 0 0 0 0,-1 1 0 0 0,1-2 0 0 0,-1 1-1 0 0,0 0 1 0 0,0-1 0 0 0,0 0 0 0 0,0 0 0 0 0,0 0 0 0 0,-1 0 0 0 0,0-1-1 0 0,0 1 1 0 0,0-1 0 0 0,-1 0 0 0 0,1 0 0 0 0,-1 0 0 0 0,0 0 0 0 0,-1 0-1 0 0,1 0 1 0 0,-1-1 0 0 0,1-4 2 0 0,0-19 5 0 0,-1 0 0 0 0,-1 0 1 0 0,-2 0-1 0 0,-1 1 0 0 0,-1-1 0 0 0,-1 1 0 0 0,-1 0 0 0 0,-2 0 0 0 0,-1 0 0 0 0,-1 1 0 0 0,-2 1 1 0 0,-7-14-6 0 0,-82-167 196 0 0,85 113-14 0 0,16 91-209 0 0,0 1 1 0 0,1 0 0 0 0,-1-1 0 0 0,1 1 0 0 0,-1 0 0 0 0,1 0-1 0 0,-1 0 1 0 0,1-1 0 0 0,0 1 0 0 0,0 0 0 0 0,0 0-1 0 0,1 0 1 0 0,-1 0 0 0 0,0 0 0 0 0,1 1 0 0 0,-1-1-1 0 0,1 0 1 0 0,-1 1 0 0 0,1-1 0 0 0,0 1 0 0 0,0-1-1 0 0,0 1 1 0 0,0 0 0 0 0,0 0 0 0 0,0 0 0 0 0,0 0 0 0 0,0 0-1 0 0,0 0 1 0 0,0 1 0 0 0,1-1 0 0 0,-1 1 0 0 0,0-1-1 0 0,0 1 1 0 0,1 0 0 0 0,-1 0 0 0 0,0 0 0 0 0,1 0-1 0 0,-1 0 1 0 0,0 1 0 0 0,1-1 26 0 0,84 13-5420 0 0,-70-11 4275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4:19:58.962"/>
    </inkml:context>
    <inkml:brush xml:id="br0">
      <inkml:brushProperty name="width" value="0.05" units="cm"/>
      <inkml:brushProperty name="height" value="0.05" units="cm"/>
    </inkml:brush>
    <inkml:context xml:id="ctx1">
      <inkml:inkSource xml:id="inkSrc48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2-05-05T14:20:01.079"/>
    </inkml:context>
  </inkml:definitions>
  <inkml:trace contextRef="#ctx0" brushRef="#br0">5147 1 9594 0 0,'-10'12'4111'0'0,"9"-12"-4113"0"0,1 1 0 0 0,-1-1 0 0 0,0 1-1 0 0,0-1 1 0 0,1 1 0 0 0,-1-1 0 0 0,0 1 0 0 0,1 0 0 0 0,-1-1 0 0 0,0 1 0 0 0,1 0 0 0 0,-1-1-1 0 0,1 1 1 0 0,-1 0 0 0 0,1 0 0 0 0,0 0 0 0 0,-1 0 0 0 0,1-1 0 0 0,0 1 0 0 0,0 0-1 0 0,-1 0 1 0 0,1 0 0 0 0,0 0 0 0 0,0 0 0 0 0,0 0 0 0 0,0 0 0 0 0,0-1 0 0 0,0 1-1 0 0,0 0 1 0 0,1 0 0 0 0,-1 0 0 0 0,0 0 0 0 0,0 0 0 0 0,1 0 0 0 0,-1 0 0 0 0,0-1 0 0 0,1 1-1 0 0,-1 0 1 0 0,1 0 0 0 0,-1-1 0 0 0,1 1 0 0 0,0 0 0 0 0,-1-1 0 0 0,1 1 0 0 0,0 0 2 0 0,9 7-12 0 0,1-1 1 0 0,0 0 0 0 0,0-1-1 0 0,1 0 1 0 0,-1-1 0 0 0,1 0 0 0 0,0-1-1 0 0,1-1 1 0 0,-1 1 0 0 0,1-2-1 0 0,6 1 12 0 0,7 3-106 0 0,44 17 34 0 0,-69-23 88 0 0,-19 7-288 0 0,-100 57-111 0 0,94-51-53 0 0,0 0 0 0 0,1 1 0 0 0,1 2 0 0 0,0 0 0 0 0,1 1-1 0 0,-7 9 437 0 0,12-5-3651 0 0,16-16 2524 0 0</inkml:trace>
  <inkml:trace contextRef="#ctx0" brushRef="#br0" timeOffset="482.305">5488 303 7354 0 0,'4'34'4322'0'0,"-4"-32"-4312"0"0,0 0 0 0 0,0-1 0 0 0,0 1 0 0 0,1-1 0 0 0,-1 1 0 0 0,1-1 0 0 0,-1 1 0 0 0,1-1 0 0 0,0 1 0 0 0,-1-1 0 0 0,1 0 0 0 0,0 1 0 0 0,0-1 0 0 0,0 0 0 0 0,0 0 0 0 0,0 1 0 0 0,0-1 0 0 0,0 0-1 0 0,0 0 1 0 0,1 0 0 0 0,-1 0 0 0 0,0-1 0 0 0,1 1 0 0 0,-1 0 0 0 0,0 0 0 0 0,1-1 0 0 0,-1 1 0 0 0,1-1 0 0 0,-1 1 0 0 0,1-1 0 0 0,0 0 0 0 0,-1 0 0 0 0,1 0 0 0 0,-1 1 0 0 0,1-1 0 0 0,-1-1 0 0 0,1 1-1 0 0,0 0 1 0 0,-1 0 0 0 0,1-1 0 0 0,-1 1 0 0 0,1 0 0 0 0,-1-1 0 0 0,1 0 0 0 0,-1 1 0 0 0,0-1 0 0 0,1 0 0 0 0,-1 0 0 0 0,1 0-10 0 0,13-9-86 0 0,-1-1 0 0 0,1 0 0 0 0,-2-1 1 0 0,1-1-1 0 0,-2 0 0 0 0,0-1 0 0 0,0 0 0 0 0,-2-1 1 0 0,0 0-1 0 0,0-1 0 0 0,-1 0 0 0 0,-1-1 0 0 0,-1 1 0 0 0,-1-1 1 0 0,0-1-1 0 0,-1 1 0 0 0,0-2 86 0 0,-4 16 46 0 0,1 1 0 0 0,-1 0 1 0 0,0-1-1 0 0,0 1 0 0 0,0-1 0 0 0,0 0 1 0 0,0 1-1 0 0,0-1 0 0 0,-1 0 0 0 0,1 1 1 0 0,-1-1-1 0 0,0 0 0 0 0,0 0 0 0 0,0 0 1 0 0,0 1-1 0 0,0-1 0 0 0,-1 0 0 0 0,1 0 1 0 0,-1 1-1 0 0,0-1 0 0 0,0 0 0 0 0,0 1 1 0 0,0-1-1 0 0,0 1 0 0 0,0-1 0 0 0,-1 1 1 0 0,1 0-1 0 0,-1-1 0 0 0,0 1 0 0 0,0 0 1 0 0,1 0-1 0 0,-1 0 0 0 0,-1 0 0 0 0,1 1 1 0 0,0-1-1 0 0,0 1 0 0 0,-1-1 0 0 0,1 1 1 0 0,-1 0-1 0 0,1-1 0 0 0,-1 1 0 0 0,1 1 1 0 0,-1-1-1 0 0,0 0 0 0 0,0 1 0 0 0,1-1 1 0 0,-1 1-1 0 0,0 0 0 0 0,0 0 0 0 0,-1 0-46 0 0,-5 1 1 0 0,0 0-1 0 0,0 0 1 0 0,1 1-1 0 0,-1 1 0 0 0,0-1 1 0 0,1 2-1 0 0,0-1 0 0 0,0 1 1 0 0,0 0-1 0 0,0 0 1 0 0,0 1-1 0 0,1 0 0 0 0,0 1 1 0 0,0 0-1 0 0,1 0 0 0 0,-1 0 1 0 0,1 1-1 0 0,1 0 1 0 0,-1 0-1 0 0,1 0 0 0 0,0 1 1 0 0,1-1-1 0 0,0 1 0 0 0,0 0 1 0 0,-1 4-1 0 0,0 1-411 0 0,0 0 1 0 0,0 0 0 0 0,2 0-1 0 0,-1 0 1 0 0,2 1-1 0 0,0 0 1 0 0,0-1-1 0 0,1 1 1 0 0,1 0 0 0 0,0 0-1 0 0,1-1 1 0 0,1 2 410 0 0,2-1-828 0 0</inkml:trace>
  <inkml:trace contextRef="#ctx0" brushRef="#br0" timeOffset="-53761.77">1355 1486 6801 0 0,'10'-17'5887'0'0,"-2"-27"-5202"0"0,-5 24-408 0 0,24-59-2709 0 0,-27 79 2076 0 0,0 0 31 0 0,3 4 38 0 0,4 8 323 0 0,-2 1 1 0 0,1 0-1 0 0,-2 1 0 0 0,0-1 1 0 0,-1 1-1 0 0,0 0 0 0 0,-1-1 1 0 0,0 1-1 0 0,-1 1 0 0 0,-1-1 0 0 0,0 0 1 0 0,-1 0-1 0 0,0 0 0 0 0,-2 0 1 0 0,-2 10-37 0 0,0 31 779 0 0,-7 85-136 0 0,35-126-3746 0 0,-15-14 2199 0 0</inkml:trace>
  <inkml:trace contextRef="#ctx0" brushRef="#br0" timeOffset="-53514.788">1710 1639 5705 0 0,'37'15'6810'0'0,"1"-8"-4573"0"0,79-24-5420 0 0,-57 5-982 0 0,-45 9 2722 0 0</inkml:trace>
  <inkml:trace contextRef="#ctx0" brushRef="#br0" timeOffset="-52966.48">2325 1571 5225 0 0,'5'34'5804'0'0,"40"-18"-5757"0"0,-34-14-4 0 0,-1 0 0 0 0,1-1 0 0 0,0-1 0 0 0,-1 1 0 0 0,1-2 0 0 0,0 0 0 0 0,0 0 0 0 0,-1 0 0 0 0,1-2 0 0 0,-1 1 0 0 0,1-1 0 0 0,-1-1 0 0 0,0 0 0 0 0,0 0 1 0 0,0-1-1 0 0,-1 0 0 0 0,0-1 0 0 0,0 0 0 0 0,0 0 0 0 0,-1-1 0 0 0,0 0 0 0 0,0-1 0 0 0,-1 1 0 0 0,1-2 0 0 0,-2 1 0 0 0,1-1 0 0 0,-1 0 0 0 0,3-7-43 0 0,-8 13 1 0 0,0 1 0 0 0,0-1 0 0 0,-1 1 0 0 0,1-1 0 0 0,-1 1 0 0 0,1-1 0 0 0,-1 1 0 0 0,0-1 0 0 0,0 1 0 0 0,0-1 0 0 0,-1 1 0 0 0,1-1 0 0 0,0 1 0 0 0,-1-1 0 0 0,0 1 0 0 0,0-1 0 0 0,1 1 0 0 0,-1 0 0 0 0,-1 0 0 0 0,1-1 0 0 0,0 1 0 0 0,0 0 0 0 0,-1 0 0 0 0,0 0 0 0 0,1 0 0 0 0,-1 0 0 0 0,0 0 0 0 0,0 1 0 0 0,0-1 0 0 0,0 1 0 0 0,0-1 0 0 0,0 1 0 0 0,0 0 0 0 0,0-1 0 0 0,-1 1 0 0 0,1 0-1 0 0,0 1 1 0 0,-1-1 0 0 0,1 0 0 0 0,-2 1-1 0 0,-3-2-15 0 0,1 1-1 0 0,-1 0 0 0 0,0 0 0 0 0,1 1 1 0 0,-1 0-1 0 0,0 1 0 0 0,0-1 0 0 0,1 1 1 0 0,-1 0-1 0 0,1 1 0 0 0,-1-1 0 0 0,1 1 1 0 0,-1 1-1 0 0,-4 2 16 0 0,0 2 27 0 0,0 0-1 0 0,1 1 1 0 0,1 0 0 0 0,-1 1-1 0 0,1 0 1 0 0,1 0 0 0 0,-1 1-1 0 0,2 0 1 0 0,-1 0 0 0 0,1 1-1 0 0,1 0 1 0 0,0 0 0 0 0,1 1-1 0 0,0 0 1 0 0,0 0 0 0 0,1 0-1 0 0,0 4-26 0 0,2-9 73 0 0,0 0-1 0 0,1 0 0 0 0,0 0 1 0 0,0 1-1 0 0,1-1 0 0 0,-1 0 1 0 0,2 1-1 0 0,-1-1 0 0 0,1 0 1 0 0,0 1-1 0 0,0-1 0 0 0,1 0 1 0 0,0 0-1 0 0,0 0 0 0 0,1 0 1 0 0,0-1-1 0 0,0 1 0 0 0,1-1 1 0 0,0 1-1 0 0,0-1 0 0 0,0 0 1 0 0,1 0-1 0 0,-1-1 0 0 0,1 0 1 0 0,1 0-1 0 0,-1 0 0 0 0,1 0 1 0 0,0-1-1 0 0,0 0 0 0 0,2 1-72 0 0,43 9-778 0 0,-42-15 95 0 0,1 0 0 0 0,0-1 0 0 0,-1 0-1 0 0,1 0 1 0 0,-1-1 0 0 0,0 0 0 0 0,0-1 0 0 0,0 0 0 0 0,0 0 0 0 0,0-1 0 0 0,3-3 683 0 0,4-2-1374 0 0</inkml:trace>
  <inkml:trace contextRef="#ctx0" brushRef="#br0" timeOffset="-56880.707">112 1227 8762 0 0,'-9'-1'5594'0'0,"-9"-1"-3450"0"0,9 1-1866 0 0,34 42-264 0 0,-1 0-1 0 0,-2 2 0 0 0,-2 1 1 0 0,-2 0-1 0 0,-2 1 0 0 0,-2 1 1 0 0,5 31-14 0 0,-8 47 152 0 0,-11-123-183 0 0,-19-16-4932 0 0,-4-30 4917 0 0,19 35-374 0 0,-59-84 2460 0 0,52 100 433 0 0,-65 118-1405 0 0,35-31-3307 0 0,33-61-4245 0 0,9-31 4783 0 0</inkml:trace>
  <inkml:trace contextRef="#ctx0" brushRef="#br0" timeOffset="-56119.62">248 1463 6497 0 0,'-18'30'5069'0'0,"29"41"-4683"0"0,20-7-257 0 0,24 85-1378 0 0,-52-133 105 0 0,-1-12-3452 0 0,-3-5 3577 0 0</inkml:trace>
  <inkml:trace contextRef="#ctx0" brushRef="#br0" timeOffset="-55817.678">176 1527 5697 0 0,'-3'2'740'0'0,"-34"30"5007"0"0,-6 27-5526 0 0,-33 107-6033 0 0,71-152 4748 0 0</inkml:trace>
  <inkml:trace contextRef="#ctx0" brushRef="#br0" timeOffset="-54861.523">488 1447 5209 0 0,'-15'3'6636'0'0,"6"12"-7148"0"0,4-7 935 0 0,24 69-1233 0 0,-22 132 1068 0 0,4-206-232 0 0,-1-1 0 0 0,1 0 0 0 0,-1 1 0 0 0,1-1 0 0 0,0 0 0 0 0,0 0 0 0 0,0 1 0 0 0,0-1 0 0 0,0 0 0 0 0,0 0 0 0 0,1 0 0 0 0,-1 0 1 0 0,0 0-1 0 0,1-1 0 0 0,0 1 0 0 0,0 0 0 0 0,-1-1 0 0 0,1 1 0 0 0,0-1 0 0 0,0 0 0 0 0,0 1 0 0 0,0-1 0 0 0,1 0 0 0 0,-1 0 0 0 0,0 0 0 0 0,0-1 0 0 0,1 1 0 0 0,-1 0 1 0 0,0-1-1 0 0,1 0 0 0 0,-1 0 0 0 0,0 1 0 0 0,2-1-26 0 0,47-18-6305 0 0,-48 14 4867 0 0</inkml:trace>
  <inkml:trace contextRef="#ctx0" brushRef="#br0" timeOffset="-54604.753">414 1634 4321 0 0,'-4'33'7336'0'0,"32"-28"-7375"0"0,-17-3-460 0 0,1-2 0 0 0,-1 1 0 0 0,1-2 0 0 0,-1 0 0 0 0,0 0 0 0 0,1-1 0 0 0,-1 0 0 0 0,0-1 0 0 0,0 0 0 0 0,0-1 0 0 0,-1 0 499 0 0,2-1-1456 0 0</inkml:trace>
  <inkml:trace contextRef="#ctx0" brushRef="#br0" timeOffset="-54354.433">711 1503 6161 0 0,'38'25'6131'0'0,"47"-14"-6472"0"0,-32-5-1831 0 0,-29-4-377 0 0,-17-1 1304 0 0</inkml:trace>
  <inkml:trace contextRef="#ctx0" brushRef="#br0" timeOffset="-54116.652">808 1602 7594 0 0,'7'14'4803'0'0,"16"8"-4428"0"0,34-14-1041 0 0,4-11-3805 0 0,-51 2 3187 0 0,0 0-66 0 0</inkml:trace>
  <inkml:trace contextRef="#ctx0" brushRef="#br0" timeOffset="-52687.694">2880 1211 7970 0 0,'23'18'5052'0'0,"51"-17"-5914"0"0,-50-3 834 0 0,71-12-5391 0 0,-79 7 3787 0 0</inkml:trace>
  <inkml:trace contextRef="#ctx0" brushRef="#br0" timeOffset="-52037.926">3493 752 7938 0 0,'-5'43'4611'0'0,"0"57"-4244"0"0,8 162-387 0 0,-9-117-623 0 0,6-82-3131 0 0,0-54 2654 0 0,2-3-422 0 0</inkml:trace>
  <inkml:trace contextRef="#ctx0" brushRef="#br0" timeOffset="-49617.333">4335 696 8026 0 0,'-1'54'5345'0'0,"-1"0"-4191"0"0,-2 55-1445 0 0,-2 65 220 0 0,2 75-5159 0 0,6-227 3763 0 0</inkml:trace>
  <inkml:trace contextRef="#ctx0" brushRef="#br0" timeOffset="-51256.487">3961 1049 7786 0 0,'-19'-38'5522'0'0,"15"36"-5566"0"0,1-1 0 0 0,0 1 0 0 0,-1-1 0 0 0,0 1 1 0 0,0 0-1 0 0,1 1 0 0 0,-1-1 0 0 0,0 1 0 0 0,-1-1 0 0 0,1 1 1 0 0,0 0-1 0 0,0 1 0 0 0,0-1 0 0 0,-1 1 0 0 0,1 0 0 0 0,0 0 1 0 0,0 0-1 0 0,-1 0 0 0 0,1 1 0 0 0,0 0 0 0 0,0 0 0 0 0,0 0 0 0 0,0 0 1 0 0,0 1-1 0 0,0-1 0 0 0,-2 2 44 0 0,-88 69-300 0 0,86-66 347 0 0,0 1 1 0 0,1-1-1 0 0,0 2 1 0 0,1-1-1 0 0,0 1 1 0 0,0 0-1 0 0,0 0 0 0 0,1 0 1 0 0,0 1-1 0 0,1 0 1 0 0,0 0-1 0 0,0 0 1 0 0,1 1-1 0 0,0-1 0 0 0,0 1 1 0 0,1-1-1 0 0,1 1 1 0 0,0 0-1 0 0,0 0 1 0 0,1 0-1 0 0,0 7-47 0 0,3-15-1 0 0,0 1 0 0 0,0-1 0 0 0,1 0 0 0 0,-1 0 0 0 0,0 0 0 0 0,1-1 0 0 0,-1 1 0 0 0,1-1 0 0 0,0 1 0 0 0,-1-1 0 0 0,1 0 0 0 0,0-1 0 0 0,0 1-1 0 0,0-1 1 0 0,0 0 0 0 0,-1 0 0 0 0,1 0 0 0 0,0 0 0 0 0,0 0 0 0 0,0-1 0 0 0,0 0 0 0 0,-1 0 0 0 0,1 0 0 0 0,0 0 0 0 0,-1-1 0 0 0,1 1 0 0 0,-1-1 0 0 0,1 0 0 0 0,-1 0 0 0 0,0 0 0 0 0,0 0 0 0 0,0-1 1 0 0,-3 3 0 0 0,8-4 2 0 0,-1-1 0 0 0,0 1 0 0 0,0-1 0 0 0,0-1 0 0 0,-1 1 0 0 0,0-1 0 0 0,0 0 0 0 0,0-1 0 0 0,-1 0 0 0 0,0 1 0 0 0,0-2 0 0 0,-1 1 0 0 0,0 0 0 0 0,0-1 0 0 0,-1 0 0 0 0,0 0 1 0 0,0 0-1 0 0,-1 0 0 0 0,0 0 0 0 0,0-1 0 0 0,-1 1 0 0 0,0-1 0 0 0,0 1 0 0 0,-1-1 0 0 0,0 1 0 0 0,-1-1 0 0 0,0 1 0 0 0,0-1 0 0 0,-1 1 0 0 0,-1-3-2 0 0,0-3-4 0 0,0 1 0 0 0,-1 0 0 0 0,-1 0 0 0 0,0 0-1 0 0,-1 0 1 0 0,0 1 0 0 0,-1 0 0 0 0,0 0 0 0 0,-1 1 0 0 0,-5-6 4 0 0,11 16 7 0 0,0 0 1 0 0,0 0-1 0 0,0-1 1 0 0,0 1-1 0 0,0-1 0 0 0,0 1 1 0 0,0-1-1 0 0,0 0 1 0 0,1 1-1 0 0,-1-1 1 0 0,1 0-1 0 0,-1 0 1 0 0,1 0-1 0 0,0 0 1 0 0,0-1-1 0 0,0 1 0 0 0,0 0 1 0 0,0 0-1 0 0,0-1 1 0 0,1 1-1 0 0,-1 0 1 0 0,1-1-1 0 0,0 1 1 0 0,-1-1-1 0 0,1 1 1 0 0,0 0-1 0 0,0-1 1 0 0,1 1-1 0 0,-1-1 0 0 0,0 1 1 0 0,1 0-1 0 0,0-1 1 0 0,-1 1-1 0 0,1 0 1 0 0,0-1-1 0 0,0 1 1 0 0,0 0-1 0 0,1 0 1 0 0,-1 0-1 0 0,0 0 0 0 0,1 0 1 0 0,-1 0-1 0 0,1 0 1 0 0,1 0-8 0 0,72-10-591 0 0,-23 22-4755 0 0,-43-8 3745 0 0</inkml:trace>
  <inkml:trace contextRef="#ctx0" brushRef="#br0" timeOffset="-50094.449">4039 992 6713 0 0,'-4'10'6098'0'0,"3"28"-6140"0"0,-6 41 149 0 0,4-62-126 0 0,1 0 1 0 0,1 1 0 0 0,0 0-1 0 0,1-1 1 0 0,1 1-1 0 0,1-1 1 0 0,0 1 0 0 0,1-1-1 0 0,1 0 1 0 0,6 17 18 0 0,7-11-31 0 0,-13-19-4286 0 0,-4-5 3471 0 0</inkml:trace>
  <inkml:trace contextRef="#ctx0" brushRef="#br0" timeOffset="-49837.684">3963 1130 7954 0 0,'8'12'5009'0'0,"32"5"-5104"0"0,-25-16 74 0 0,75 1-741 0 0,-35-19-4045 0 0,-46 11 3386 0 0</inkml:trace>
  <inkml:trace contextRef="#ctx0" brushRef="#br0" timeOffset="-47008.672">3204 1749 3505 0 0,'28'12'157'0'0,"0"0"0"0"0,1-2 0 0 0,0-1 0 0 0,1-2 1 0 0,0 0-1 0 0,0-2 0 0 0,1-2 0 0 0,-1 0 0 0 0,1-3 0 0 0,-1 0 1 0 0,1-2-1 0 0,-1-1 0 0 0,4-2-157 0 0,207-56-2057 0 0,-211 50 1375 0 0</inkml:trace>
  <inkml:trace contextRef="#ctx0" brushRef="#br0" timeOffset="-46735.712">4510 808 880 0 0,'-8'-16'616'0'0,"-1"1"-240"0"0,-4 0-248 0 0,-1 3 64 0 0,0-1-128 0 0,-3 0-88 0 0,-5-3-152 0 0,0 0-48 0 0,-5 0-32 0 0,-3-1-32 0 0,-4-1 128 0 0,1-1-104 0 0,-4 0 32 0 0</inkml:trace>
  <inkml:trace contextRef="#ctx0" brushRef="#br0" timeOffset="-46469.017">3996 515 504 0 0,'-74'-15'94'0'0,"0"4"-1"0"0,0 3 1 0 0,-1 3-1 0 0,0 4 1 0 0,0 3-1 0 0,0 3 1 0 0,-25 7-94 0 0,80-11 144 0 0,1 1 1 0 0,0 1-1 0 0,0 0 1 0 0,0 1-1 0 0,0 2 1 0 0,0 0 0 0 0,1 1-1 0 0,0 0 1 0 0,1 1-1 0 0,0 2 1 0 0,0-1-1 0 0,1 2 1 0 0,0 0-1 0 0,1 1 1 0 0,0 1-1 0 0,1 0 1 0 0,0 1-1 0 0,1 0 1 0 0,1 1-1 0 0,0 1 1 0 0,1 0-1 0 0,-8 17-144 0 0,8-5-144 0 0,2 1-1 0 0,2-1 1 0 0,0 2-1 0 0,2-1 1 0 0,1 1-1 0 0,0 19 145 0 0,1 9 181 0 0,3 1 0 0 0,2-1 0 0 0,2 0 0 0 0,4 1 0 0 0,1-2 0 0 0,4 1 0 0 0,16 48-181 0 0,-14-73-41 0 0,1-1 0 0 0,2 0-1 0 0,0-2 1 0 0,3 0 0 0 0,0-1-1 0 0,2-1 1 0 0,0-1 0 0 0,2-1-1 0 0,2-1 1 0 0,3 1 41 0 0,-9-9-213 0 0,0-1 1 0 0,2-1-1 0 0,0-1 1 0 0,1-1-1 0 0,0-1 0 0 0,1-2 1 0 0,0 0-1 0 0,0-1 1 0 0,1-2-1 0 0,24 5 213 0 0,52-10-1021 0 0,-77-7 763 0 0</inkml:trace>
  <inkml:trace contextRef="#ctx0" brushRef="#br0" timeOffset="-24405.689">957 2063 7986 0 0,'-27'-2'4289'0'0,"3"-5"-5650"0"0,26 150 1597 0 0,28-122-145 0 0,57 8-67 0 0,7 1-969 0 0,-93-30 867 0 0,-1 0 12 0 0,0 0 24 0 0,25-7-17 0 0,65-4-1831 0 0,-47 8-1973 0 0,-35 2 3014 0 0</inkml:trace>
  <inkml:trace contextRef="#ctx0" brushRef="#br0" timeOffset="-24033.61">948 2138 3289 0 0,'9'-12'281'0'0,"1"1"0"0"0,0-1 0 0 0,0 2 0 0 0,1-1 0 0 0,0 1 0 0 0,1 1 0 0 0,0 0 0 0 0,0 1 0 0 0,1 0 0 0 0,0 1 0 0 0,1 0 0 0 0,4-1-281 0 0,-11 5-15 0 0,-1 1 0 0 0,1 0 0 0 0,0 0 0 0 0,-1 1 0 0 0,1-1 0 0 0,0 2-1 0 0,0-1 1 0 0,0 1 0 0 0,0 0 0 0 0,-1 0 0 0 0,1 1 0 0 0,0 0 0 0 0,0 0-1 0 0,0 0 1 0 0,-1 1 0 0 0,1 0 0 0 0,1 2 15 0 0,-6-4-155 0 0,-2 0-3854 0 0,0 0 3233 0 0</inkml:trace>
  <inkml:trace contextRef="#ctx0" brushRef="#br0" timeOffset="-23740.449">859 1999 6185 0 0,'13'-8'4610'0'0,"76"-31"-4583"0"0,-16 17-1353 0 0,4 23-3549 0 0,-63 3 3751 0 0</inkml:trace>
  <inkml:trace contextRef="#ctx0" brushRef="#br0" timeOffset="-23367.005">1571 1841 6809 0 0,'-39'22'4653'0'0,"-13"83"-4473"0"0,78 15-242 0 0,14 13 91 0 0,-38-130-52 0 0,-1 2-86 0 0,1 1 0 0 0,1-1-1 0 0,-1 0 1 0 0,0-1 0 0 0,1 1 0 0 0,0 0 0 0 0,0-1 0 0 0,1 0 0 0 0,-1 1-1 0 0,1-1 1 0 0,0-1 0 0 0,0 1 0 0 0,0-1 0 0 0,1 1 0 0 0,-1-1 0 0 0,1 0 0 0 0,0-1-1 0 0,-1 1 1 0 0,1-1 0 0 0,1 0 0 0 0,1 1 109 0 0,16 1-4305 0 0,-17-4 3157 0 0</inkml:trace>
  <inkml:trace contextRef="#ctx0" brushRef="#br0" timeOffset="-22853.572">1731 1922 5417 0 0,'41'48'5575'0'0,"4"-4"-4280"0"0,44 52-1542 0 0,-67-20 244 0 0,-12-45-1469 0 0,-11-71-705 0 0,2 35 2180 0 0,-1 0-1 0 0,0 0 0 0 0,-1 1 0 0 0,1-1 0 0 0,-1 0 0 0 0,0 0 0 0 0,0 1 0 0 0,0-1 0 0 0,-1 1 1 0 0,1-1-1 0 0,-1 1 0 0 0,-1-1 0 0 0,1 1 0 0 0,0 0 0 0 0,-1 0 0 0 0,0 0 0 0 0,0 1 0 0 0,0-1 0 0 0,-2-1-2 0 0,-3 8 1518 0 0,-152 154-206 0 0,154-151-1984 0 0,-2 0-554 0 0,3-4-2913 0 0,4-2 2975 0 0</inkml:trace>
  <inkml:trace contextRef="#ctx0" brushRef="#br0" timeOffset="-22527.638">2129 2086 4553 0 0,'-19'78'5292'0'0,"0"8"-4517"0"0,19-83-787 0 0,0 0 1 0 0,-1 0 0 0 0,1 0 0 0 0,0 0 0 0 0,1 0 0 0 0,-1-1-1 0 0,0 1 1 0 0,1 0 0 0 0,0 0 0 0 0,0 0 0 0 0,0 0-1 0 0,0 0 1 0 0,0-1 0 0 0,0 1 0 0 0,1 0 0 0 0,-1-1 0 0 0,1 1-1 0 0,-1-1 1 0 0,1 0 0 0 0,0 1 0 0 0,0-1 0 0 0,1 0-1 0 0,-1 0 1 0 0,0 0 0 0 0,0 0 0 0 0,1-1 0 0 0,0 1 0 0 0,-1-1-1 0 0,1 0 1 0 0,0 1 0 0 0,-1-1 0 0 0,1 0 0 0 0,0 0 0 0 0,2 0 11 0 0,-2 0-234 0 0,0-1 0 0 0,0 1 0 0 0,0-1 1 0 0,1 0-1 0 0,-1 1 0 0 0,0-1 0 0 0,0-1 1 0 0,0 1-1 0 0,0 0 0 0 0,1-1 0 0 0,-1 0 1 0 0,0 1-1 0 0,0-1 0 0 0,0-1 0 0 0,0 1 1 0 0,0 0-1 0 0,-1-1 0 0 0,1 1 0 0 0,0-1 1 0 0,-1 0-1 0 0,1 0 0 0 0,1-1 234 0 0,-1-1-752 0 0</inkml:trace>
  <inkml:trace contextRef="#ctx0" brushRef="#br0" timeOffset="-22248.718">2012 2117 6153 0 0,'12'2'3433'0'0,"10"5"-2571"0"0,0 1-642 0 0,151 10-1503 0 0,-159-25-1587 0 0,-9 4 2004 0 0</inkml:trace>
  <inkml:trace contextRef="#ctx0" brushRef="#br0" timeOffset="-21955.704">2260 1949 5745 0 0,'35'39'5087'0'0,"3"35"-3411"0"0,-23-43-985 0 0,-10-19-785 0 0,-1 1-1 0 0,1-1 1 0 0,-2 1 0 0 0,0 0 0 0 0,-1 0 0 0 0,0 0-1 0 0,-1 0 1 0 0,0 1 0 0 0,-1-1 0 0 0,-1 0 0 0 0,0 0-1 0 0,0 0 1 0 0,-2 0 0 0 0,-3 12 94 0 0,-26 36-6301 0 0,26-54 5147 0 0</inkml:trace>
  <inkml:trace contextRef="#ctx0" brushRef="#br0" timeOffset="-21678.136">2666 2117 8170 0 0,'59'19'4732'0'0,"-51"-16"-4830"0"0,-1 0-1 0 0,0 0 1 0 0,1-1-1 0 0,0 0 1 0 0,-1 0-1 0 0,1-1 0 0 0,0 0 1 0 0,0 0-1 0 0,0-1 1 0 0,0 0-1 0 0,0 0 1 0 0,0-1-1 0 0,0 0 0 0 0,5-2 99 0 0,24-24-5958 0 0,-36 22 4699 0 0</inkml:trace>
  <inkml:trace contextRef="#ctx0" brushRef="#br0" timeOffset="-21410.327">2651 2199 6953 0 0,'16'26'3907'0'0,"-16"-23"-3885"0"0,1-1 0 0 0,0 0 0 0 0,0 1 0 0 0,0-1 0 0 0,1 0 0 0 0,-1 0 0 0 0,0 0 0 0 0,1 0 1 0 0,0 0-1 0 0,-1 0 0 0 0,1 0 0 0 0,0-1 0 0 0,0 1 0 0 0,0 0 0 0 0,0-1 0 0 0,0 0 0 0 0,0 1 0 0 0,0-1 0 0 0,1 0 0 0 0,-1 0 0 0 0,0 0 1 0 0,1-1-1 0 0,-1 1 0 0 0,0 0 0 0 0,1-1-22 0 0,83-12-284 0 0,-14-34-3726 0 0,-62 38 3109 0 0,2-1-347 0 0</inkml:trace>
  <inkml:trace contextRef="#ctx0" brushRef="#br0" timeOffset="-21105.637">3146 1879 4737 0 0,'6'24'5189'0'0,"-7"18"-2847"0"0,1-6-2223 0 0,15 152-343 0 0,-11-181 205 0 0,0-1 0 0 0,0 1 1 0 0,1-1-1 0 0,0 0 1 0 0,0-1-1 0 0,0 1 0 0 0,1-1 1 0 0,0 0-1 0 0,0-1 1 0 0,0 1-1 0 0,0-1 0 0 0,1 0 1 0 0,0-1-1 0 0,0 0 0 0 0,0 0 1 0 0,0 0-1 0 0,0-1 1 0 0,0 0-1 0 0,1 0 0 0 0,-1-1 1 0 0,1 0-1 0 0,1 0 19 0 0,66-4-739 0 0,-70-12-4552 0 0,4-12 3953 0 0</inkml:trace>
  <inkml:trace contextRef="#ctx0" brushRef="#br0" timeOffset="-20863.606">3160 1949 6257 0 0,'12'4'5196'0'0,"115"-8"-4772"0"0,-95 3-570 0 0,31-7-3866 0 0,-59-2 931 0 0,-6 7 1652 0 0</inkml:trace>
  <inkml:trace contextRef="#ctx0" brushRef="#br0" timeOffset="-20645.429">3049 1824 7610 0 0,'113'18'5698'0'0,"61"-59"-7621"0"0,-89 0-3079 0 0,-72 35 3580 0 0</inkml:trace>
  <inkml:trace contextRef="#ctx0" brushRef="#br0" timeOffset="-20271.689">3590 1632 6489 0 0,'-14'37'5377'0'0,"-8"44"-5043"0"0,59 348-198 0 0,-38-423-147 0 0,0 0 1 0 0,1 0-1 0 0,0 0 0 0 0,0 0 1 0 0,1-1-1 0 0,-1 1 1 0 0,1 0-1 0 0,1 0 0 0 0,-1 0 1 0 0,1-1-1 0 0,0 1 0 0 0,0-1 1 0 0,1 1-1 0 0,-1-1 1 0 0,1 0-1 0 0,0 0 0 0 0,1 0 1 0 0,-1 0-1 0 0,1-1 0 0 0,0 1 1 0 0,0-1-1 0 0,0 0 1 0 0,1 0-1 0 0,0 0 0 0 0,-1-1 1 0 0,1 0-1 0 0,0 0 0 0 0,1 0 1 0 0,-1 0-1 0 0,5 1 11 0 0,-7-3-281 0 0,0 0 1 0 0,0 0-1 0 0,0 0 0 0 0,0 0 0 0 0,0 0 1 0 0,0-1-1 0 0,0 0 0 0 0,1 1 0 0 0,-1-1 1 0 0,0 0-1 0 0,0-1 0 0 0,0 1 0 0 0,0 0 1 0 0,0-1-1 0 0,0 0 0 0 0,0 0 0 0 0,0 0 1 0 0,0 0-1 0 0,0 0 0 0 0,0 0 0 0 0,0-1 1 0 0,-1 0-1 0 0,3-1 281 0 0,0-5-1695 0 0</inkml:trace>
  <inkml:trace contextRef="#ctx0" brushRef="#br0" timeOffset="-20055.122">3545 1654 7850 0 0,'7'11'4652'0'0,"6"10"-1257"0"0,24-15-4717 0 0,-28-9 806 0 0,0-1 0 0 0,0-1 0 0 0,0 1 0 0 0,-1-2 0 0 0,1 1 0 0 0,-1-1 0 0 0,-1 0 0 0 0,1-1 0 0 0,-1 0 0 0 0,0 0 0 0 0,5-7 516 0 0,5-3-1081 0 0</inkml:trace>
  <inkml:trace contextRef="#ctx0" brushRef="#br0" timeOffset="-19791.623">3870 1823 9786 0 0,'4'30'5360'0'0,"-4"1"-4286"0"0,3 31-1988 0 0,-2-58 797 0 0,20 74-1454 0 0,5-33-3165 0 0,-20-40 3510 0 0,-1-2-325 0 0</inkml:trace>
  <inkml:trace contextRef="#ctx0" brushRef="#br0" timeOffset="-19545.758">4146 1949 5977 0 0,'87'26'5966'0'0,"-75"-23"-6244"0"0,0-1 0 0 0,0 0 0 0 0,-1 0 0 0 0,1-1 0 0 0,0-1 0 0 0,0 0 0 0 0,0-1 0 0 0,0 0 0 0 0,0-1 0 0 0,8-2 278 0 0,11-16-3798 0 0,-26 15 2730 0 0</inkml:trace>
  <inkml:trace contextRef="#ctx0" brushRef="#br0" timeOffset="-19124.445">4509 1906 7658 0 0,'39'28'4738'0'0,"-36"-25"-4710"0"0,1-1 1 0 0,0 0 0 0 0,0 0-1 0 0,0 0 1 0 0,0 0 0 0 0,0-1 0 0 0,0 1-1 0 0,1-1 1 0 0,-1 0 0 0 0,0 0-1 0 0,1-1 1 0 0,-1 1 0 0 0,1-1 0 0 0,-1 0-1 0 0,0 0 1 0 0,1-1 0 0 0,-1 1-1 0 0,1-1 1 0 0,-1 0 0 0 0,0 0 0 0 0,1 0-1 0 0,-1-1 1 0 0,2-1-29 0 0,-1 1-93 0 0,-1 0 0 0 0,1 0 0 0 0,-1-1 1 0 0,1 0-1 0 0,-1 0 0 0 0,0 0 0 0 0,0-1 0 0 0,0 0 0 0 0,-1 1 0 0 0,1-1 0 0 0,-1 0 0 0 0,0-1 1 0 0,0 1-1 0 0,0 0 0 0 0,-1-1 0 0 0,0 0 0 0 0,0 1 0 0 0,0-1 0 0 0,0 0 0 0 0,-1 0 0 0 0,1 0 1 0 0,-1 0-1 0 0,-1-1 0 0 0,1 1 0 0 0,-1 0 0 0 0,0 0 0 0 0,0 0 0 0 0,0-1 0 0 0,-1 1 1 0 0,1 0-1 0 0,-1 0 0 0 0,-1 0 0 0 0,1 0 0 0 0,-1 0 0 0 0,0 0 0 0 0,0 0 0 0 0,0 0 0 0 0,-1 1 1 0 0,1-1-1 0 0,-4-3 93 0 0,2 7 28 0 0,1 0 1 0 0,-1-1 0 0 0,1 1 0 0 0,-1 1-1 0 0,0-1 1 0 0,0 0 0 0 0,1 1-1 0 0,-1 0 1 0 0,0 0 0 0 0,0 0-1 0 0,0 0 1 0 0,1 1 0 0 0,-1 0 0 0 0,0-1-1 0 0,1 1 1 0 0,-1 1 0 0 0,0-1-1 0 0,1 0 1 0 0,-1 1 0 0 0,1 0 0 0 0,0-1-1 0 0,0 2 1 0 0,0-1 0 0 0,0 0-1 0 0,0 0 1 0 0,0 1 0 0 0,0 0 0 0 0,1-1-1 0 0,-1 1 1 0 0,1 0 0 0 0,0 0-1 0 0,0 1 1 0 0,0-1 0 0 0,0 0 0 0 0,0 1-1 0 0,0 1-28 0 0,0-2 71 0 0,-43 103 1623 0 0,44-101-1681 0 0,-1 1 0 0 0,2 0 0 0 0,-1 0 1 0 0,1 0-1 0 0,0 0 0 0 0,0 0 0 0 0,1 0 1 0 0,0 0-1 0 0,0 0 0 0 0,0-1 0 0 0,0 1 1 0 0,1 0-1 0 0,0-1 0 0 0,1 1 0 0 0,-1-1 1 0 0,1 0-1 0 0,0 0 0 0 0,0 0 0 0 0,0 0 1 0 0,1 0-1 0 0,0 0 0 0 0,0-1 0 0 0,0 0 1 0 0,1 0-1 0 0,-1 0 0 0 0,1-1 0 0 0,0 1 1 0 0,0-1-1 0 0,0 0 0 0 0,5 2-13 0 0,-7-4-150 0 0,0 1 0 0 0,0-1 0 0 0,0 0 1 0 0,0 0-1 0 0,1 0 0 0 0,-1 0 0 0 0,0 0 0 0 0,1-1 0 0 0,-1 0 1 0 0,0 1-1 0 0,1-1 0 0 0,-1 0 0 0 0,1-1 0 0 0,-1 1 0 0 0,0-1 0 0 0,1 1 1 0 0,-1-1-1 0 0,0 0 0 0 0,0-1 0 0 0,1 1 0 0 0,-1 0 0 0 0,0-1 0 0 0,0 1 1 0 0,0-1-1 0 0,-1 0 0 0 0,1 0 0 0 0,0 0 0 0 0,-1-1 0 0 0,1 1 1 0 0,-1-1-1 0 0,0 1 0 0 0,0-1 0 0 0,1-1 150 0 0,1-7-750 0 0</inkml:trace>
  <inkml:trace contextRef="#ctx0" brushRef="#br0" timeOffset="-18891.361">4853 1717 8498 0 0,'10'7'3353'0'0,"2"1"-2417"0"0,-6-3-816 0 0,1 1 32 0 0,2-1-192 0 0,-2 2-192 0 0,4-5-208 0 0,-1 1-96 0 0,4-3-113 0 0,-2 0-143 0 0,0 0-120 0 0,0-3-616 0 0,4-4 1016 0 0,0 0-633 0 0,-2 1-167 0 0</inkml:trace>
  <inkml:trace contextRef="#ctx0" brushRef="#br0" timeOffset="-18272.575">5422 1511 7610 0 0,'-16'5'3514'0'0,"-16"-6"-4371"0"0,29 1 1210 0 0,-2 1-430 0 0,1 0 1 0 0,-1 1 0 0 0,1 0 0 0 0,-1 0 0 0 0,1 0-1 0 0,0 0 1 0 0,0 1 0 0 0,0-1 0 0 0,0 1-1 0 0,0 0 1 0 0,0 0 0 0 0,1 1 0 0 0,0-1 0 0 0,-1 1-1 0 0,1 0 1 0 0,1-1 0 0 0,-1 1 0 0 0,0 1-1 0 0,1-1 1 0 0,0 0 0 0 0,0 0 0 0 0,0 1 0 0 0,1 0-1 0 0,0-1 1 0 0,-1 1 0 0 0,1 0 0 0 0,1-1 0 0 0,-1 1-1 0 0,1 0 1 0 0,0 0 0 0 0,0-1 0 0 0,0 1-1 0 0,1 0 1 0 0,0 0 0 0 0,0 0 0 0 0,0-1 0 0 0,0 1-1 0 0,1-1 1 0 0,-1 1 0 0 0,3 3 76 0 0,31 133 3022 0 0,-35-140-3001 0 0,1 0 0 0 0,-1 0 0 0 0,0 0 0 0 0,1 0 0 0 0,-1 0 1 0 0,1 1-1 0 0,0-1 0 0 0,-1 0 0 0 0,1 0 0 0 0,0 0 0 0 0,0-1 0 0 0,-1 1 0 0 0,1 0 0 0 0,0 0 1 0 0,0 0-1 0 0,0-1 0 0 0,0 1 0 0 0,0 0 0 0 0,0-1 0 0 0,0 1 0 0 0,0-1 0 0 0,1 1 0 0 0,-1-1 1 0 0,0 1-1 0 0,0-1 0 0 0,0 0 0 0 0,1 0 0 0 0,-1 0 0 0 0,0 1 0 0 0,0-1 0 0 0,0 0 0 0 0,1 0 1 0 0,-1-1-1 0 0,0 1 0 0 0,0 0 0 0 0,0 0 0 0 0,1-1 0 0 0,-1 1 0 0 0,0 0 0 0 0,0-1 0 0 0,0 1 0 0 0,0-1 1 0 0,0 0-1 0 0,0 1 0 0 0,0-1 0 0 0,0 0 0 0 0,0 0 0 0 0,0 1 0 0 0,0-1 0 0 0,0 0 0 0 0,-1 0 1 0 0,1 0-1 0 0,0 0 0 0 0,-1 0 0 0 0,1 0 0 0 0,0 0 0 0 0,-1-1 0 0 0,1 1 0 0 0,-1 0 0 0 0,0 0 1 0 0,1 0-1 0 0,-1 0 0 0 0,0-1 0 0 0,0 1-21 0 0,4-15-133 0 0,0-1 1 0 0,-1 1 0 0 0,-1-1-1 0 0,-1 0 1 0 0,0 0-1 0 0,-1 0 1 0 0,-1 0-1 0 0,0 0 1 0 0,-2 0-1 0 0,0 1 1 0 0,0-1-1 0 0,-2 1 1 0 0,-2-7 132 0 0,-1-10-24 0 0,4 19 84 0 0,2 0 0 0 0,0-1 1 0 0,1 1-1 0 0,0-1 0 0 0,1 1 0 0 0,1-1 0 0 0,0 1 0 0 0,1-1 0 0 0,0 1 1 0 0,2-1-61 0 0,7-25 601 0 0,105 18-6629 0 0,-105 21 5080 0 0</inkml:trace>
  <inkml:trace contextRef="#ctx0" brushRef="#br0" timeOffset="-17994.054">5561 1636 10146 0 0,'0'55'4893'0'0,"-1"-47"-4968"0"0,-1 1 0 0 0,2-1 0 0 0,-1 0 0 0 0,1 0 0 0 0,0 1 0 0 0,1-1 0 0 0,0 0 0 0 0,0 0 0 0 0,1 1 0 0 0,0-1 0 0 0,1-1 0 0 0,-1 1 0 0 0,1 0 0 0 0,1 0 0 0 0,0-1 0 0 0,0 0 0 0 0,0 0 0 0 0,1 0 0 0 0,0 0 0 0 0,5 5 75 0 0,-6-10-471 0 0,0 1 1 0 0,0-1-1 0 0,0 1 0 0 0,1-1 1 0 0,-1 0-1 0 0,1-1 1 0 0,-1 1-1 0 0,1-1 0 0 0,-1 0 1 0 0,1 0-1 0 0,0 0 0 0 0,0-1 1 0 0,0 0-1 0 0,-1 0 1 0 0,1 0-1 0 0,0 0 0 0 0,0-1 1 0 0,4 0 470 0 0,-2-1-923 0 0</inkml:trace>
  <inkml:trace contextRef="#ctx0" brushRef="#br0" timeOffset="-17775.371">5557 1675 6985 0 0,'5'6'3801'0'0,"-1"2"-2248"0"0,0-2-1137 0 0,-2 0 880 0 0,2-1-1320 0 0,0 3-112 0 0,1-7-72 0 0,1 1-48 0 0,2-1-128 0 0,-2 2-88 0 0,3-3-104 0 0,4 0-105 0 0,-3-6-383 0 0,2 3-216 0 0,1-5 824 0 0,-1 1-624 0 0,1-4-193 0 0</inkml:trace>
  <inkml:trace contextRef="#ctx0" brushRef="#br0" timeOffset="-17376.532">5098 1225 9346 0 0,'-16'153'7235'0'0,"38"80"-8686"0"0,-14-168 1739 0 0,18 64-2474 0 0,4-46-3270 0 0,-26-73 3977 0 0</inkml:trace>
  <inkml:trace contextRef="#ctx0" brushRef="#br0" timeOffset="-17097.443">5778 1151 9354 0 0,'41'103'5223'0'0,"7"156"-6080"0"0,-49-9-3578 0 0,0-227 3248 0 0</inkml:trace>
  <inkml:trace contextRef="#ctx0" brushRef="#br0" timeOffset="-16386.51">5998 1118 7914 0 0,'37'20'4247'0'0,"-32"-20"-4264"0"0,0 0 0 0 0,0 0 0 0 0,0-1 0 0 0,0 1 1 0 0,0-1-1 0 0,-1 0 0 0 0,1-1 0 0 0,0 1 0 0 0,0-1 0 0 0,-1 0 1 0 0,1 0-1 0 0,-1-1 0 0 0,1 1 0 0 0,-1-1 0 0 0,0 0 0 0 0,0 0 1 0 0,2-2 16 0 0,1 8-298 0 0,22 81-994 0 0,-7 215-728 0 0,13-1 4724 0 0,34 79 2486 0 0,-59-291-5716 0 0,-39-113-2048 0 0,-11-50-1674 0 0,31 55 2711 0 0</inkml:trace>
  <inkml:trace contextRef="#ctx0" brushRef="#br0" timeOffset="-755.52">4896 1083 5537 0 0,'2'-8'188'0'0,"0"0"0"0"0,0 0 0 0 0,1 0 0 0 0,0 0 0 0 0,0 0 0 0 0,1 1 0 0 0,0 0-1 0 0,0-1 1 0 0,1 2 0 0 0,0-1 0 0 0,0 0 0 0 0,0 1 0 0 0,1 0 0 0 0,0 0 0 0 0,1 0-188 0 0,29-37-108 0 0,78-114-865 0 0,-114 156 982 0 0,1 0-1 0 0,-1 1 1 0 0,1-1 0 0 0,0 0-1 0 0,-1 1 1 0 0,1-1 0 0 0,0 0-1 0 0,0 1 1 0 0,0-1-1 0 0,-1 1 1 0 0,1-1 0 0 0,0 1-1 0 0,0 0 1 0 0,0-1 0 0 0,0 1-1 0 0,0 0 1 0 0,0 0 0 0 0,0 0-1 0 0,0-1 1 0 0,0 1 0 0 0,0 0-1 0 0,0 0 1 0 0,0 0 0 0 0,0 1-1 0 0,0-1 1 0 0,0 0 0 0 0,0 0-1 0 0,-1 0 1 0 0,1 1 0 0 0,0-1-1 0 0,0 0 1 0 0,0 1 0 0 0,0-1-1 0 0,0 1 1 0 0,0-1 0 0 0,-1 1-1 0 0,1 0 1 0 0,0-1 0 0 0,0 1-1 0 0,-1 0 1 0 0,1-1 0 0 0,-1 1-1 0 0,1 0 1 0 0,0 0 0 0 0,-1-1-1 0 0,1 1 1 0 0,-1 0 0 0 0,0 0-1 0 0,1 0 1 0 0,-1 1-9 0 0,26 50 1107 0 0,-24-46-907 0 0,30 72 1822 0 0,-29-78-2072 0 0,-1 0 0 0 0,1-1 1 0 0,-1 1-1 0 0,0-1 0 0 0,1 1 0 0 0,-1-1 0 0 0,0 0 1 0 0,1 0-1 0 0,-1 0 0 0 0,0 0 0 0 0,0 0 0 0 0,0-1 1 0 0,0 1-1 0 0,0 0 0 0 0,0-1 0 0 0,0 0 0 0 0,-1 1 1 0 0,1-1-1 0 0,0 0 0 0 0,-1 0 0 0 0,0 0 0 0 0,1 0 1 0 0,-1 0-1 0 0,0 0 0 0 0,0-1 0 0 0,0 0 50 0 0,9-11-407 0 0,-6 5 312 0 0,1 0 0 0 0,0 0 0 0 0,1 1 0 0 0,0-1 0 0 0,0 2 0 0 0,1-1 1 0 0,0 1-1 0 0,0 0 0 0 0,1 0 0 0 0,0 1 0 0 0,0 0 0 0 0,0 0 0 0 0,1 1 0 0 0,0 0 1 0 0,0 0-1 0 0,0 1 0 0 0,1 1 0 0 0,8-3 95 0 0,78-15 604 0 0,-32 98 955 0 0,10 7-903 0 0,-44-89-3428 0 0,-24-3 1619 0 0</inkml:trace>
  <inkml:trace contextRef="#ctx0" brushRef="#br0" timeOffset="1230.347">5296 344 4033 0 0,'8'-5'6469'0'0,"-23"-7"-6177"0"0,10 12-471 0 0,0 1-1 0 0,1 0 1 0 0,-1 1-1 0 0,0-1 1 0 0,1 1 0 0 0,-1 0-1 0 0,1 0 1 0 0,-1 0-1 0 0,1 0 1 0 0,0 1-1 0 0,0 0 1 0 0,0 0-1 0 0,1 0 1 0 0,-1 0-1 0 0,0 1 1 0 0,1-1-1 0 0,0 1 1 0 0,0 0-1 0 0,0 0 1 0 0,1 0 0 0 0,-1 1 179 0 0,-1 1-673 0 0,1 0-167 0 0</inkml:trace>
  <inkml:trace contextRef="#ctx1" brushRef="#br0">5319 332 4385,'-11'-1'6077,"-26"14"-5765,-145 60-6670,163-64 5175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4:20:10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3033 0 0,'100'85'2161'0'0,"-13"-36"-1551"0"0,-83-48-796 0 0,-1 1 1 0 0,0 0 0 0 0,1-1-1 0 0,-1 2 1 0 0,0-1-1 0 0,0 0 1 0 0,-1 0-1 0 0,1 1 1 0 0,0 0-1 0 0,-1 0 1 0 0,0-1 0 0 0,1 1-1 0 0,-1 0 1 0 0,0 1-1 0 0,-1-1 1 0 0,1 0-1 0 0,0 1 1 0 0,-1-1-1 0 0,0 1 186 0 0,0 0-696 0 0</inkml:trace>
  <inkml:trace contextRef="#ctx0" brushRef="#br0" timeOffset="299.164">227 1 5489 0 0,'-16'13'4758'0'0,"-3"0"-4476"0"0,-8 25-477 0 0,-19 27-42 0 0,9-31-2956 0 0,33-32 1482 0 0,3-2 311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4:20:19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77 6585 0 0,'-13'31'3668'0'0,"-54"32"-3365"0"0,62-58-316 0 0,-1 0 0 0 0,0 0 0 0 0,0 0 1 0 0,0-1-1 0 0,0 0 0 0 0,-1 0 0 0 0,0-1 1 0 0,1 0-1 0 0,-1 0 0 0 0,0-1 0 0 0,-1 1 1 0 0,1-1-1 0 0,0-1 0 0 0,-1 0 0 0 0,1 0 1 0 0,-1 0-1 0 0,1-1 0 0 0,-1 0 0 0 0,1 0 1 0 0,-1-1-1 0 0,1 0 0 0 0,-1 0 0 0 0,1-1 1 0 0,0 0-1 0 0,-3-1 13 0 0,7 2-22 0 0,0 1-1 0 0,0-1 1 0 0,0 0 0 0 0,1 0-1 0 0,-1 0 1 0 0,0 0-1 0 0,1 0 1 0 0,-1 0 0 0 0,1-1-1 0 0,-1 1 1 0 0,1-1 0 0 0,0 0-1 0 0,-1 1 1 0 0,1-1 0 0 0,0 0-1 0 0,0-1 1 0 0,0 1 0 0 0,1 0-1 0 0,-1 0 1 0 0,1-1 0 0 0,-1 1-1 0 0,1-1 1 0 0,0 1 0 0 0,-1-1-1 0 0,1 0 1 0 0,1 0 0 0 0,-1 1-1 0 0,0-1 1 0 0,1 0 0 0 0,-1 0-1 0 0,1 0 1 0 0,0 0 0 0 0,0 1-1 0 0,0-1 1 0 0,0 0 0 0 0,1 0-1 0 0,-1 0 1 0 0,1 0 0 0 0,0 1-1 0 0,0-1 1 0 0,0 0 0 0 0,0 0-1 0 0,0 1 1 0 0,0-1 22 0 0,3-2-1 0 0,-1 1 1 0 0,1 0-1 0 0,0 0 0 0 0,0 0 1 0 0,0 1-1 0 0,0-1 0 0 0,1 1 1 0 0,-1 0-1 0 0,1 0 0 0 0,0 1 0 0 0,0-1 1 0 0,0 1-1 0 0,0 0 0 0 0,0 0 1 0 0,1 1-1 0 0,-1-1 0 0 0,0 1 1 0 0,1 1-1 0 0,-1-1 0 0 0,1 1 1 0 0,-1 0-1 0 0,1 0 0 0 0,-1 0 1 0 0,1 1-1 0 0,-1 0 0 0 0,1 0 1 0 0,-1 0-1 0 0,0 1 0 0 0,1 0 0 0 0,-1 0 1 0 0,0 0-1 0 0,0 0 0 0 0,-1 1 1 0 0,1 0-1 0 0,0 0 0 0 0,-1 0 1 0 0,0 1-1 0 0,0-1 0 0 0,1 2 1 0 0,0 1 34 0 0,1-1-1 0 0,-1 1 1 0 0,1-1-1 0 0,1 0 1 0 0,-1 0-1 0 0,1-1 0 0 0,0 1 1 0 0,0-2-1 0 0,0 1 1 0 0,0-1-1 0 0,1 0 1 0 0,-1 0-1 0 0,1-1 1 0 0,0 0-1 0 0,0-1 0 0 0,0 1 1 0 0,0-1-1 0 0,0-1 1 0 0,0 0-1 0 0,0 0 1 0 0,0 0-1 0 0,0-1 1 0 0,-1-1-1 0 0,1 1 0 0 0,0-1 1 0 0,6-2-34 0 0,67-59 591 0 0,-79 61-559 0 0,-1 0 1 0 0,1 0-1 0 0,-1 0 0 0 0,1 1 0 0 0,-1-1 1 0 0,0-1-1 0 0,0 1 0 0 0,0 0 0 0 0,0 0 1 0 0,0 0-1 0 0,0-1 0 0 0,-1 1 1 0 0,1 0-1 0 0,-1-1 0 0 0,1 1 0 0 0,-1 0 1 0 0,0-1-1 0 0,0 1 0 0 0,0 0 0 0 0,0-1 1 0 0,-1 1-1 0 0,1-1 0 0 0,-1 1 0 0 0,1 0 1 0 0,-1 0-1 0 0,0-1 0 0 0,0 1 0 0 0,0 0 1 0 0,0 0-1 0 0,0 0 0 0 0,0 0 0 0 0,0 0 1 0 0,-1 0-1 0 0,1 0 0 0 0,-1 0 0 0 0,0 0 1 0 0,1 1-1 0 0,-1-1 0 0 0,0 1 0 0 0,0-1 1 0 0,0 1-33 0 0,-4 0-26 0 0,0 0 0 0 0,0 0 0 0 0,0 0 0 0 0,0 1 1 0 0,0-1-1 0 0,0 2 0 0 0,0-1 0 0 0,0 1 0 0 0,0 0 1 0 0,0 0-1 0 0,0 0 0 0 0,0 1 0 0 0,1 0 0 0 0,-1 0 0 0 0,0 0 1 0 0,1 1-1 0 0,0 0 0 0 0,-1 0 0 0 0,1 1 0 0 0,1-1 1 0 0,-1 1-1 0 0,0 0 0 0 0,1 0 0 0 0,0 0 0 0 0,0 1 1 0 0,0 0-1 0 0,0 0 0 0 0,-1 3 26 0 0,-1-2-94 0 0,-54 68-3536 0 0,53-62 2363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4:20:08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537 941 3401 0 0,'9'2'2653'0'0,"38"2"-2534"0"0,172-42 1176 0 0,-214 38-1215 0 0,0-1 0 0 0,-1 1-1 0 0,1-1 1 0 0,0 0 0 0 0,0 0-1 0 0,0 0 1 0 0,-1-1 0 0 0,1 0-1 0 0,-1 0 1 0 0,1 0 0 0 0,-1 0-1 0 0,0-1 1 0 0,0 0 0 0 0,0 0 0 0 0,0 0-1 0 0,0 0 1 0 0,-1 0 0 0 0,1-1-1 0 0,-1 1 1 0 0,0-1 0 0 0,0 0-1 0 0,0 0 1 0 0,-1 0 0 0 0,0-1-1 0 0,1 1 1 0 0,-1-1 0 0 0,-1 1-1 0 0,1-1-79 0 0,-1-2-36 0 0,0 0-1 0 0,-1 1 0 0 0,0-1 1 0 0,0 0-1 0 0,0 0 0 0 0,-1 0 1 0 0,0 1-1 0 0,0-1 0 0 0,-1 0 0 0 0,0 1 1 0 0,0-1-1 0 0,0 1 0 0 0,-1 0 1 0 0,0 0-1 0 0,0 0 0 0 0,-1 0 0 0 0,0 0 1 0 0,0 1-1 0 0,0-1 0 0 0,0 1 1 0 0,-1 0-1 0 0,0 1 0 0 0,0-1 1 0 0,0 1-1 0 0,-4-2 37 0 0,5 2-23 0 0,0 1-1 0 0,0 0 1 0 0,0 0 0 0 0,0 0 0 0 0,-1 0-1 0 0,1 1 1 0 0,-1-1 0 0 0,1 1 0 0 0,-1 0-1 0 0,0 1 1 0 0,0-1 0 0 0,0 1 0 0 0,0 0-1 0 0,0 0 1 0 0,-1 1 0 0 0,1 0 0 0 0,0-1-1 0 0,0 2 1 0 0,0-1 0 0 0,0 1 0 0 0,-1-1-1 0 0,1 1 1 0 0,0 1 0 0 0,0-1 0 0 0,0 1-1 0 0,1 0 1 0 0,-1 0 0 0 0,0 0 0 0 0,1 1-1 0 0,-1 0 24 0 0,-107 102 362 0 0,106-98-269 0 0,-1 0 1 0 0,1 1-1 0 0,1 0 1 0 0,-1 0-1 0 0,1 0 1 0 0,1 0 0 0 0,0 1-1 0 0,0-1 1 0 0,0 1-1 0 0,1 0 1 0 0,0 1-1 0 0,1-1 1 0 0,0 0-1 0 0,1 1 1 0 0,0-1-1 0 0,0 1 1 0 0,1-1-1 0 0,0 1 1 0 0,0-1 0 0 0,1 1-1 0 0,1-1 1 0 0,0 3-94 0 0,5-5 69 0 0,0-1 1 0 0,1 0-1 0 0,0-1 1 0 0,-1 0-1 0 0,2 0 1 0 0,-1 0-1 0 0,0-1 1 0 0,1-1-1 0 0,0 1 1 0 0,0-2-1 0 0,0 1 1 0 0,0-1-1 0 0,0 0 1 0 0,1-1-1 0 0,-1 0 1 0 0,1-1-1 0 0,6 0-69 0 0,4 3-485 0 0,0-1 0 0 0,-1-2-1 0 0,1 0 1 0 0,0 0 0 0 0,0-2-1 0 0,-1-1 1 0 0,1 0 0 0 0,-1-2 0 0 0,11-3 485 0 0,-12 0-917 0 0</inkml:trace>
  <inkml:trace contextRef="#ctx0" brushRef="#br0" timeOffset="565.376">904 440 6297 0 0,'18'-11'5151'0'0,"172"-32"-10448"0"0,-168 41 4410 0 0,0-1-160 0 0</inkml:trace>
  <inkml:trace contextRef="#ctx0" brushRef="#br0" timeOffset="10197.216">572 0 1616 0 0,'-42'7'1319'0'0,"19"-5"-991"0"0,0 1 1 0 0,0 1-1 0 0,1 1 1 0 0,0 1-1 0 0,0 1 0 0 0,0 1 1 0 0,1 1-1 0 0,0 1 1 0 0,1 0-1 0 0,0 2 1 0 0,1 0-1 0 0,-6 6-328 0 0,16-10 80 0 0,0 1 1 0 0,1 0-1 0 0,0 1 0 0 0,0 0 0 0 0,1 0 1 0 0,0 0-1 0 0,1 1 0 0 0,0 0 0 0 0,1 0 1 0 0,0 1-1 0 0,1 0 0 0 0,0 0 1 0 0,1 0-1 0 0,0 0 0 0 0,1 0 0 0 0,0 1 1 0 0,1-1-1 0 0,0 1 0 0 0,1-1 0 0 0,1 1 1 0 0,0-1-1 0 0,2 13-80 0 0,26 138 69 0 0,8 118 75 0 0,-38-251 40 0 0,-2 0-1 0 0,-1 0 1 0 0,-1-1-1 0 0,-1 0 1 0 0,-2 0-1 0 0,-1-1 1 0 0,-1 0-1 0 0,-1 0 1 0 0,-2-1-1 0 0,-1 0 1 0 0,0-2 0 0 0,-2 1-1 0 0,-5 3-183 0 0,18-25-234 0 0,0 0 1 0 0,-1 0-1 0 0,1-1 0 0 0,-1 1 0 0 0,0-1 0 0 0,0 0 1 0 0,0 0-1 0 0,0 0 0 0 0,0 0 0 0 0,-1-1 1 0 0,1 0-1 0 0,-1 0 0 0 0,0 0 0 0 0,0-1 0 0 0,1 1 1 0 0,-1-1-1 0 0,-1 0 234 0 0,-3 1-1242 0 0</inkml:trace>
  <inkml:trace contextRef="#ctx0" brushRef="#br0" timeOffset="10776.112">340 1409 6793 0 0,'-39'38'4054'0'0,"36"-33"-4060"0"0,1 1-1 0 0,-1-1 1 0 0,1 0-1 0 0,0 1 1 0 0,1-1-1 0 0,-1 1 1 0 0,1 0-1 0 0,0-1 0 0 0,1 1 1 0 0,0 0-1 0 0,-1 0 1 0 0,2 0-1 0 0,-1-1 1 0 0,1 1-1 0 0,0 0 1 0 0,0 0-1 0 0,0-1 1 0 0,1 1-1 0 0,0-1 1 0 0,0 1-1 0 0,0-1 1 0 0,2 2 6 0 0,-3-6 2 0 0,0 1 0 0 0,0-1 0 0 0,0 0 0 0 0,1 0 0 0 0,-1 0 0 0 0,0 0 0 0 0,0 0 0 0 0,1 0 0 0 0,-1 0 0 0 0,1-1 0 0 0,-1 1 0 0 0,1 0 0 0 0,-1-1 0 0 0,1 1 0 0 0,0-1 0 0 0,-1 1 0 0 0,1-1 0 0 0,-1 0 0 0 0,1 0 0 0 0,0 0 0 0 0,-1 0 0 0 0,1 0 0 0 0,0 0 1 0 0,-1 0-1 0 0,1-1 0 0 0,-1 1 0 0 0,1 0 0 0 0,0-1 0 0 0,-1 0 0 0 0,1 1 0 0 0,-1-1 0 0 0,1 0 0 0 0,-1 0 0 0 0,0 1 0 0 0,1-1 0 0 0,-1 0 0 0 0,0 0 0 0 0,1-1 0 0 0,-1 1 0 0 0,0 0 0 0 0,0 0 0 0 0,0-1 0 0 0,0 0-2 0 0,44-59-555 0 0,-42 56 589 0 0,-1 1 1 0 0,0-1-1 0 0,0 0 1 0 0,0 0 0 0 0,-1 0-1 0 0,1 0 1 0 0,-1 0 0 0 0,0 0-1 0 0,-1 0 1 0 0,1-1 0 0 0,-1 1-1 0 0,0 0 1 0 0,0 0 0 0 0,-1-1-1 0 0,1 1 1 0 0,-1 0-1 0 0,-1 0 1 0 0,1 0 0 0 0,-1 0-1 0 0,1 0 1 0 0,-1 0 0 0 0,-1 0-1 0 0,1 1 1 0 0,-1-1 0 0 0,0 1-1 0 0,0-1 1 0 0,0 1-1 0 0,0 0 1 0 0,-1 0 0 0 0,0 1-1 0 0,0-1 1 0 0,0 1 0 0 0,0 0-1 0 0,0 0 1 0 0,-1 0 0 0 0,1 0-1 0 0,-1 1 1 0 0,0 0 0 0 0,0 0-1 0 0,1 0 1 0 0,-3 0-35 0 0,3 3-19 0 0,0-1 0 0 0,0 1 0 0 0,0 0 0 0 0,0 1 0 0 0,0-1 1 0 0,0 1-1 0 0,0 0 0 0 0,1 0 0 0 0,-1 0 0 0 0,1 0 0 0 0,-1 0 0 0 0,1 1 0 0 0,0 0 1 0 0,0 0-1 0 0,0 0 0 0 0,1 0 0 0 0,-1 0 0 0 0,0 0 0 0 0,1 1 0 0 0,0-1 0 0 0,0 1 1 0 0,0-1-1 0 0,1 1 0 0 0,-1 0 0 0 0,1 0 0 0 0,-1 0 0 0 0,2 0 0 0 0,-1 0 0 0 0,0 0 1 0 0,1 0-1 0 0,-1 1 19 0 0,5 81-3516 0 0,1-76 2650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4:20:11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35 661 8682 0 0,'-5'-2'3825'0'0,"-1"1"-2825"0"0,2-2-992 0 0,0 2-256 0 0,-3 1 24 0 0,0 0-360 0 0,6 0-329 0 0,0-1-191 0 0,1 1-544 0 0,0-1 56 0 0,0 0 1039 0 0,0 0-759 0 0,0 0-240 0 0</inkml:trace>
  <inkml:trace contextRef="#ctx0" brushRef="#br0" timeOffset="2744.239">240 259 3361 0 0,'-8'18'2563'0'0,"34"211"-1160"0"0,-4-168-4537 0 0,-19-58 2326 0 0</inkml:trace>
  <inkml:trace contextRef="#ctx0" brushRef="#br0" timeOffset="3489.898">130 218 3265 0 0,'2'-6'143'0'0,"1"0"1"0"0,0-1-1 0 0,0 1 1 0 0,0 0-1 0 0,1 1 1 0 0,0-1 0 0 0,0 1-1 0 0,1 0 1 0 0,0-1-1 0 0,0 2 1 0 0,0-1-1 0 0,0 1 1 0 0,0 0-1 0 0,1 0 1 0 0,0 0-1 0 0,3-1-143 0 0,-4 2 183 0 0,9-8-111 0 0,1 1 1 0 0,0 1-1 0 0,1 0 1 0 0,0 2-1 0 0,0-1 1 0 0,0 2-1 0 0,1 0 1 0 0,0 1-1 0 0,1 1 0 0 0,-1 0 1 0 0,1 2-1 0 0,4-1-72 0 0,-21 3 44 0 0,1 0 0 0 0,-1 0 0 0 0,1 0 0 0 0,0 0 0 0 0,-1 0 0 0 0,1 0 0 0 0,-1 0 0 0 0,1 0 0 0 0,0 1 0 0 0,-1-1 0 0 0,1 0 0 0 0,-1 1 0 0 0,1 0 0 0 0,-1-1 0 0 0,1 1 0 0 0,-1 0 0 0 0,0 0 0 0 0,1 0 0 0 0,-1 0 0 0 0,0 0 0 0 0,0 0 0 0 0,0 0 0 0 0,1 0 0 0 0,-1 0 0 0 0,0 0 0 0 0,0 1 0 0 0,-1-1 0 0 0,1 0 0 0 0,0 1 0 0 0,0-1 0 0 0,-1 1 0 0 0,1-1 0 0 0,-1 1 0 0 0,1-1 0 0 0,-1 1 0 0 0,0 0 0 0 0,1-1 0 0 0,-1 1 0 0 0,0-1 0 0 0,0 1 0 0 0,0 0 0 0 0,0-1 0 0 0,-1 1 0 0 0,1-1 0 0 0,0 1 0 0 0,-1-1 0 0 0,0 2-44 0 0,-33 69 1772 0 0,25-64-1947 0 0,0 1 0 0 0,0-2 0 0 0,-1 1 1 0 0,0-1-1 0 0,0-1 0 0 0,0 0 0 0 0,-1 0 0 0 0,0-1 1 0 0,0-1-1 0 0,-2 1 175 0 0,-21 10-2958 0 0,26-10 1964 0 0</inkml:trace>
  <inkml:trace contextRef="#ctx0" brushRef="#br0" timeOffset="3996.75">617 0 6961 0 0,'-9'8'4352'0'0,"-9"16"-4255"0"0,0 22-194 0 0,3-10 55 0 0,2 0-1 0 0,1 1 0 0 0,2 0 0 0 0,1 1 1 0 0,2 0-1 0 0,1 14 43 0 0,3-34-204 0 0,1 0 0 0 0,1 0 0 0 0,1 0 0 0 0,0 1 0 0 0,2-1 0 0 0,0 0 0 0 0,0 0 0 0 0,2-1 0 0 0,1 1 0 0 0,0-1 0 0 0,1 1 0 0 0,0-1-1 0 0,2-1 1 0 0,0 0 0 0 0,1 0 0 0 0,7 10 204 0 0,-15-25-158 0 0,1 1 0 0 0,-1-1 0 0 0,0-1 0 0 0,0 1 0 0 0,0 0 0 0 0,1 0 0 0 0,-1 0-1 0 0,0-1 1 0 0,1 1 0 0 0,-1 0 0 0 0,0-1 0 0 0,1 1 0 0 0,-1-1 0 0 0,1 0 0 0 0,-1 0 0 0 0,1 1-1 0 0,-1-1 1 0 0,1 0 0 0 0,-1 0 0 0 0,1 0 0 0 0,-1 0 0 0 0,1-1 0 0 0,-1 1 0 0 0,1 0 0 0 0,-1-1-1 0 0,0 1 1 0 0,1-1 0 0 0,-1 1 0 0 0,1-1 0 0 0,-1 0 0 0 0,0 1 0 0 0,0-1 0 0 0,1 0 0 0 0,0-1 158 0 0,3-2-601 0 0</inkml:trace>
  <inkml:trace contextRef="#ctx0" brushRef="#br0" timeOffset="4435.168">608 301 5217 0 0,'-10'1'3851'0'0,"16"23"-3660"0"0,-1-12-341 0 0,2-1-1 0 0,-1 0 1 0 0,1-1-1 0 0,1 1 0 0 0,0-2 1 0 0,0 1-1 0 0,1-1 1 0 0,0 0-1 0 0,1-1 1 0 0,7 6 150 0 0,-12-9-249 0 0,3 1-124 0 0,-2-4-3608 0 0,-5-2 3223 0 0</inkml:trace>
  <inkml:trace contextRef="#ctx0" brushRef="#br0" timeOffset="4713.009">717 273 5177 0 0,'-6'7'3562'0'0,"-10"6"-2572"0"0,2-3-833 0 0,-54 114-578 0 0,64-85-3786 0 0,6-34 3030 0 0</inkml:trace>
  <inkml:trace contextRef="#ctx0" brushRef="#br0" timeOffset="4976.002">858 134 5593 0 0,'9'31'5381'0'0,"3"16"-4737"0"0,-33 143-366 0 0,5-92-1957 0 0,4-44-1902 0 0,11-41 2250 0 0</inkml:trace>
  <inkml:trace contextRef="#ctx0" brushRef="#br0" timeOffset="5953.106">1290 36 3841 0 0,'-15'67'4754'0'0,"12"44"-4738"0"0,3-61 526 0 0,10 170 132 0 0,-10-219-667 0 0,0-1 2 0 0,0 0 5 0 0,0 0-1 0 0,0 0 14 0 0,1-15 221 0 0,-1 9-248 0 0,0 0 0 0 0,-1 0 0 0 0,1 0 0 0 0,-1 0 1 0 0,0 1-1 0 0,-1-1 0 0 0,0 0 0 0 0,0 0 0 0 0,0 1 0 0 0,0-1 0 0 0,-1 1 0 0 0,0 0 1 0 0,0 0-1 0 0,0 0 0 0 0,-1 0 0 0 0,0 0 0 0 0,0 1 0 0 0,0 0 0 0 0,0-1 1 0 0,-1 2-1 0 0,1-1 0 0 0,-1 0 0 0 0,0 1 0 0 0,0 0 0 0 0,-1 0 0 0 0,1 1 1 0 0,-1-1-1 0 0,1 1 0 0 0,-1 0 0 0 0,0 1 0 0 0,1-1 0 0 0,-1 1 0 0 0,0 0 0 0 0,0 1 1 0 0,0-1-1 0 0,0 1 0 0 0,0 0 0 0 0,0 1 0 0 0,-6 0 0 0 0,3 0 67 0 0,0 0-1 0 0,0 1 1 0 0,0-1-1 0 0,1 2 0 0 0,-1-1 1 0 0,0 1-1 0 0,1 1 1 0 0,0-1-1 0 0,-1 2 1 0 0,2-1-1 0 0,-1 1 1 0 0,0 0-1 0 0,1 0 0 0 0,0 1 1 0 0,0 0-1 0 0,1 0 1 0 0,-3 3-67 0 0,8-4-28 0 0,0-1-1 0 0,0 1 1 0 0,0 0 0 0 0,0-1 0 0 0,1 1-1 0 0,-1 0 1 0 0,1-1 0 0 0,0 1 0 0 0,1 0 0 0 0,-1-1-1 0 0,1 1 1 0 0,0 0 0 0 0,0-1 0 0 0,0 1 0 0 0,1-1-1 0 0,0 1 1 0 0,0-1 0 0 0,0 0 0 0 0,0 0 0 0 0,0 0-1 0 0,1 0 1 0 0,0 0 0 0 0,0 0 0 0 0,0-1-1 0 0,0 0 1 0 0,1 1 0 0 0,-1-1 0 0 0,1 0 0 0 0,0-1-1 0 0,0 1 1 0 0,0-1 0 0 0,0 1 0 0 0,0-1 0 0 0,0 0-1 0 0,1-1 1 0 0,-1 1 0 0 0,1-1 0 0 0,-1 0 0 0 0,1 0 28 0 0,66-18-4256 0 0,-58 8 3109 0 0</inkml:trace>
  <inkml:trace contextRef="#ctx0" brushRef="#br0" timeOffset="6223.619">1341 306 5425 0 0,'7'13'4873'0'0,"-3"7"-5258"0"0,-3-14 789 0 0,7 59 547 0 0,19 50-589 0 0,-12-109-5082 0 0,15-43 2159 0 0,-24 23 1317 0 0</inkml:trace>
  <inkml:trace contextRef="#ctx0" brushRef="#br0" timeOffset="6435.879">1471 328 2745 0 0,'-14'-1'7253'0'0,"-109"145"-6653"0"0,105-118-2878 0 0,12-19 959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4:20:21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1254 6025 0 0,'8'1'3889'0'0,"34"-4"-3942"0"0,95 0-206 0 0,-72 6-3459 0 0,-60-4 2887 0 0,0 0-229 0 0</inkml:trace>
  <inkml:trace contextRef="#ctx0" brushRef="#br0" timeOffset="305.739">130 1058 3809 0 0,'-43'71'6232'0'0,"30"65"-7106"0"0,12-97 1294 0 0,0-32-682 0 0,0 0-1 0 0,1 0 1 0 0,0-1-1 0 0,0 1 1 0 0,1 0-1 0 0,0 0 1 0 0,0-1-1 0 0,0 1 0 0 0,1-1 1 0 0,0 1-1 0 0,0-1 1 0 0,1 0-1 0 0,0 1 1 0 0,0-1-1 0 0,3 3 263 0 0,2-3-1152 0 0</inkml:trace>
  <inkml:trace contextRef="#ctx0" brushRef="#br0" timeOffset="712.804">467 308 6969 0 0,'-1'0'96'0'0,"0"-1"-1"0"0,0 1 0 0 0,0 0 0 0 0,0-1 0 0 0,0 1 1 0 0,-1 0-1 0 0,1 0 0 0 0,0 0 0 0 0,0 0 0 0 0,0 0 1 0 0,0 0-1 0 0,0 0 0 0 0,0 0 0 0 0,0 0 0 0 0,0 0 1 0 0,0 1-1 0 0,-1-1 0 0 0,1 0 0 0 0,0 1 0 0 0,0-1 1 0 0,0 1-1 0 0,0-1 0 0 0,1 1 0 0 0,-1-1 0 0 0,0 1 0 0 0,0 0 1 0 0,0-1-1 0 0,0 1 0 0 0,0 0 0 0 0,1 0 0 0 0,-1 0 1 0 0,0 0-1 0 0,1 0 0 0 0,-1-1 0 0 0,1 1 0 0 0,-1 0 1 0 0,1 0-1 0 0,-1 0 0 0 0,1 1 0 0 0,0-1 0 0 0,0 0 1 0 0,-1 0-1 0 0,1 0 0 0 0,0 0-95 0 0,-16 51-456 0 0,9 14 349 0 0,2 1-1 0 0,4 0 0 0 0,2-1 1 0 0,8 51 107 0 0,57 491-1110 0 0,-50-489 1093 0 0,-4-36 949 0 0,-3 1 0 0 0,-4 0 0 0 0,-4 53-932 0 0,-1-134 28 0 0,0 1-1 0 0,0 0 0 0 0,0 0 1 0 0,0-1-1 0 0,-1 1 1 0 0,1-1-1 0 0,-1 1 1 0 0,0 0-1 0 0,0-1 0 0 0,-1 1 1 0 0,1-1-1 0 0,-1 0 1 0 0,0 1-1 0 0,0-1 1 0 0,0 0-1 0 0,0 0 0 0 0,0 0 1 0 0,0 0-1 0 0,-1-1 1 0 0,0 1-1 0 0,1-1 1 0 0,-1 1-1 0 0,0-1 0 0 0,0 0 1 0 0,-1 0-1 0 0,1 0 1 0 0,0-1-1 0 0,0 1 0 0 0,-1-1 1 0 0,1 0-1 0 0,-1 1 1 0 0,-2-1-28 0 0,-64-1-4017 0 0,58-4 2969 0 0</inkml:trace>
  <inkml:trace contextRef="#ctx0" brushRef="#br0" timeOffset="1028.566">606 2027 8626 0 0,'12'8'3281'0'0,"-13"-4"-2521"0"0,1-1-688 0 0,3 0-160 0 0,-3-3-128 0 0,0 0-88 0 0,0 0-64 0 0,0 0-201 0 0,3 1-103 0 0,3 1-152 0 0,0 0-112 0 0,1-1-264 0 0,-2 0 776 0 0,3 0-529 0 0,25 0-159 0 0</inkml:trace>
  <inkml:trace contextRef="#ctx0" brushRef="#br0" timeOffset="1286.078">1067 1986 6025 0 0,'-34'54'5691'0'0,"-48"6"-5592"0"0,78-58-168 0 0,-1 0 0 0 0,1 1 0 0 0,0-1 0 0 0,-1-1 0 0 0,1 1 0 0 0,-1-1 1 0 0,0 0-1 0 0,1 0 0 0 0,-1 0 0 0 0,0 0 0 0 0,0-1 0 0 0,0 0 0 0 0,1 0 1 0 0,-1 0-1 0 0,0-1 0 0 0,0 1 0 0 0,1-1 0 0 0,-5-2 69 0 0,4 2-337 0 0,0-1-1 0 0,1 0 0 0 0,-1-1 1 0 0,1 1-1 0 0,0-1 1 0 0,0 0-1 0 0,0 0 0 0 0,0 0 1 0 0,0 0-1 0 0,1-1 1 0 0,-1 0-1 0 0,1 1 0 0 0,0-1 1 0 0,0 0-1 0 0,0-1 1 0 0,1 1-1 0 0,0 0 0 0 0,-2-3 338 0 0,0-6-1017 0 0</inkml:trace>
  <inkml:trace contextRef="#ctx0" brushRef="#br0" timeOffset="1547.995">823 1967 1144 0 0,'34'14'4972'0'0,"17"22"-3060"0"0,-20-13-1545 0 0,-15-13-273 0 0,-8-3 103 0 0,0-1 0 0 0,0-1-1 0 0,0 1 1 0 0,1-1 0 0 0,0-1 0 0 0,0 0-1 0 0,0 0 1 0 0,0-1 0 0 0,1 0-1 0 0,-1 0 1 0 0,1-1 0 0 0,0 0-1 0 0,0-1 1 0 0,-1 0 0 0 0,5-1-197 0 0,-12 0 16 0 0,-1 0 0 0 0,0 0 0 0 0,0-1 1 0 0,0 1-1 0 0,1 0 0 0 0,-1-1 0 0 0,0 1 1 0 0,0-1-1 0 0,0 1 0 0 0,0-1 0 0 0,0 0 0 0 0,0 1 1 0 0,1-1-1 0 0,-2 0 0 0 0,1 0 0 0 0,0 0 1 0 0,0 0-1 0 0,0 0 0 0 0,0 0 0 0 0,-1 0 1 0 0,1 0-1 0 0,0 0 0 0 0,-1 0 0 0 0,1 0 0 0 0,-1 0 1 0 0,1 0-1 0 0,-1-1 0 0 0,1 1 0 0 0,-1 0 1 0 0,0 0-1 0 0,0 0 0 0 0,0-1 0 0 0,0 1 0 0 0,0 0 1 0 0,0 0-1 0 0,0-1 0 0 0,0 1 0 0 0,0 0 1 0 0,0 0-1 0 0,-1-1 0 0 0,1 1 0 0 0,0 0 1 0 0,-1 0-1 0 0,1 0 0 0 0,-1 0 0 0 0,0-1 0 0 0,1 1 1 0 0,-1 0-1 0 0,0 0 0 0 0,0 0 0 0 0,1 0 1 0 0,-1 1-1 0 0,-1-2-16 0 0,-45-52-904 0 0,43 53 672 0 0,0-1 0 0 0,1 1 0 0 0,-1 0 0 0 0,0 0 0 0 0,0 1 1 0 0,0-1-1 0 0,0 1 0 0 0,0 0 0 0 0,0 0 0 0 0,0 0 0 0 0,0 0 1 0 0,0 1-1 0 0,0 0 0 0 0,0-1 0 0 0,0 1 0 0 0,0 1 0 0 0,0-1 0 0 0,1 1 1 0 0,-1-1-1 0 0,1 1 0 0 0,-1 0 0 0 0,1 1 0 0 0,-1-1 0 0 0,1 0 0 0 0,0 1 1 0 0,0 0-1 0 0,0 0 0 0 0,-1 1 232 0 0,-10 7-1117 0 0,5-7 307 0 0</inkml:trace>
  <inkml:trace contextRef="#ctx0" brushRef="#br0" timeOffset="2027.669">631 163 6481 0 0,'-20'31'4008'0'0,"25"49"-2945"0"0,17-80-826 0 0,-17-1-300 0 0,0-1 0 0 0,0 0 0 0 0,-1-1-1 0 0,1 1 1 0 0,-1-1 0 0 0,1 0 0 0 0,-1 0-1 0 0,0 0 1 0 0,0-1 0 0 0,-1 1 0 0 0,1-1 0 0 0,-1 0-1 0 0,1 0 1 0 0,-1 0 0 0 0,0-1 0 0 0,-1 1 0 0 0,1-1-1 0 0,-1 1 1 0 0,0-1 0 0 0,1-3 63 0 0,1-1 35 0 0,-1 1 0 0 0,0-1 0 0 0,0-1 0 0 0,-1 1 0 0 0,0 0 0 0 0,0-1 0 0 0,-1 1 0 0 0,-1-1 0 0 0,1 1 0 0 0,-2-1 0 0 0,1 1 0 0 0,-1-1 0 0 0,-1 1 0 0 0,0-1 0 0 0,0 1 0 0 0,-1 0 0 0 0,0 0 0 0 0,0 0 0 0 0,-3-4-35 0 0,3 12 11 0 0,-1-1-1 0 0,1 1 1 0 0,-1 0-1 0 0,1 0 1 0 0,-1 0-1 0 0,0 0 0 0 0,1 1 1 0 0,-1 0-1 0 0,1 0 1 0 0,-1 0-1 0 0,0 0 0 0 0,1 0 1 0 0,-1 1-1 0 0,0-1 1 0 0,1 1-1 0 0,-1 0 1 0 0,1 0-1 0 0,-1 0 0 0 0,1 1 1 0 0,0-1-1 0 0,-1 1 1 0 0,1 0-1 0 0,0 0 1 0 0,0 0-1 0 0,0 0 0 0 0,0 1 1 0 0,1-1-11 0 0,-2 1-178 0 0,0-1 0 0 0,0 1 0 0 0,1 0-1 0 0,0-1 1 0 0,-1 1 0 0 0,1 1 0 0 0,0-1 0 0 0,1 0 0 0 0,-1 1 0 0 0,0 0 0 0 0,1 0 0 0 0,0-1 0 0 0,0 1 0 0 0,0 0 0 0 0,1 1 0 0 0,-1-1-1 0 0,0 4 179 0 0,-1 14-1386 0 0,4-9 369 0 0</inkml:trace>
  <inkml:trace contextRef="#ctx0" brushRef="#br0" timeOffset="2849.566">695 2110 7154 0 0,'-18'-2'3727'0'0,"-15"-11"-4505"0"0,28 11 1149 0 0,-97-14-375 0 0,58 18-2865 0 0,32-1 1373 0 0,5-1 463 0 0,-1 0-334 0 0</inkml:trace>
  <inkml:trace contextRef="#ctx0" brushRef="#br0" timeOffset="3968.211">638 1197 5841 0 0,'-14'0'4848'0'0,"18"-14"-4807"0"0,131-52-814 0 0,-103 18 795 0 0,-32 41-32 0 0,1 0 0 0 0,-2 0 0 0 0,1 0 0 0 0,-1 0 0 0 0,0 0 0 0 0,0 0 0 0 0,-1 0 0 0 0,0 0 0 0 0,0 0-1 0 0,-1 1 1 0 0,0-1 0 0 0,0 1 0 0 0,0 0 0 0 0,-1 0 0 0 0,0 0 0 0 0,0 0 0 0 0,0 0 0 0 0,-1 1-1 0 0,-1-1 11 0 0,2 3-12 0 0,0 1 0 0 0,0 0 0 0 0,-1 0 0 0 0,1 0 0 0 0,0 1 0 0 0,-1-1 0 0 0,1 1 0 0 0,-1 0 0 0 0,0 1 0 0 0,1-1 0 0 0,-1 1 0 0 0,0 0 0 0 0,1 0 0 0 0,-1 0 0 0 0,0 0 0 0 0,1 1 0 0 0,-1 0 0 0 0,1 0 0 0 0,-1 0 0 0 0,1 1-1 0 0,-1-1 1 0 0,1 1 0 0 0,0 0 0 0 0,0 0 0 0 0,0 1 0 0 0,0-1 0 0 0,0 1 0 0 0,0 0 0 0 0,1 0 0 0 0,-1 0 0 0 0,1 1 0 0 0,-2 1 12 0 0,-39 40 711 0 0,41-40-656 0 0,0 1 0 0 0,0 0 0 0 0,0 0 0 0 0,1 0 0 0 0,0 0 0 0 0,0 0 1 0 0,1 0-1 0 0,-1 0 0 0 0,2 1 0 0 0,-1-1 0 0 0,0 0 0 0 0,1 1 0 0 0,1-1 0 0 0,-1 1 0 0 0,1-1 1 0 0,0 0-1 0 0,0 0 0 0 0,1 1 0 0 0,-1-1 0 0 0,1 0 0 0 0,1 0 0 0 0,-1 0 0 0 0,1-1 0 0 0,0 1 0 0 0,1-1 1 0 0,-1 1-1 0 0,1-1 0 0 0,3 4-55 0 0,-2-4-36 0 0,-1 0 1 0 0,1-1-1 0 0,0 1 1 0 0,0-1-1 0 0,0 0 1 0 0,1 0-1 0 0,0-1 0 0 0,-1 1 1 0 0,1-1-1 0 0,0 0 1 0 0,1-1-1 0 0,-1 0 1 0 0,0 0-1 0 0,1 0 1 0 0,-1-1-1 0 0,1 1 1 0 0,0-2-1 0 0,-1 1 0 0 0,1-1 1 0 0,0 0-1 0 0,-1 0 1 0 0,1-1-1 0 0,0 0 1 0 0,-1 0-1 0 0,1 0 1 0 0,-1-1-1 0 0,1 0 0 0 0,-1 0 1 0 0,6-4 35 0 0,21-28-5013 0 0,-29 29 3738 0 0</inkml:trace>
  <inkml:trace contextRef="#ctx0" brushRef="#br0" timeOffset="4757.128">736 554 6793 0 0,'-7'4'4558'0'0,"8"-1"-4353"0"0,10 9-133 0 0,51 70-335 0 0,5-7-3420 0 0,-38-72 615 0 0,-23-7 2407 0 0</inkml:trace>
  <inkml:trace contextRef="#ctx0" brushRef="#br0" timeOffset="5032.529">847 617 7298 0 0,'-7'20'3328'0'0,"-3"-3"-2207"0"0,3-3-881 0 0,-6-3 376 0 0,1-2-616 0 0,2 5-304 0 0,0-2-321 0 0,4 2-215 0 0,-1 1-240 0 0,6-5-320 0 0,-3 0 880 0 0,2 1-721 0 0,2-5-159 0 0</inkml:trace>
  <inkml:trace contextRef="#ctx0" brushRef="#br0" timeOffset="8283.148">1039 864 6401 0 0,'-4'17'3696'0'0,"6"9"-3775"0"0,0-7 175 0 0,33 179-2108 0 0,-21-122-4200 0 0,-13-75 5722 0 0</inkml:trace>
  <inkml:trace contextRef="#ctx0" brushRef="#br0" timeOffset="8649.374">1104 725 4457 0 0,'37'6'5546'0'0,"-35"-4"-5608"0"0,-1 1 0 0 0,1 0-1 0 0,-1-1 1 0 0,1 1 0 0 0,-1 0 0 0 0,0 0 0 0 0,0 0 0 0 0,0 0 0 0 0,-1 0 0 0 0,1 0 0 0 0,-1 0-1 0 0,0 1 1 0 0,0-1 0 0 0,0 0 0 0 0,0 0 0 0 0,0 0 0 0 0,-1 0 0 0 0,1 0 0 0 0,-1 0 0 0 0,0 0-1 0 0,0 0 1 0 0,0 0 0 0 0,0 0 0 0 0,0 0 0 0 0,-1-1 0 0 0,0 1 0 0 0,-1 2 62 0 0,-77 66-15 0 0,75-66-2165 0 0,5-5 1538 0 0</inkml:trace>
  <inkml:trace contextRef="#ctx0" brushRef="#br0" timeOffset="8968.688">1252 662 3265 0 0,'-1'9'3657'0'0,"-6"10"-2916"0"0,-2 8-1013 0 0,8-24 276 0 0,-5 30 74 0 0,0 0 1 0 0,3 1-1 0 0,0-1 0 0 0,2 1 0 0 0,2-1 0 0 0,4 30-78 0 0,1-33-121 0 0,2 0 1 0 0,1-1-1 0 0,1 0 0 0 0,1 0 0 0 0,2-1 0 0 0,9 15 121 0 0,-9-28-437 0 0,-4-7-2879 0 0,-9-8 2403 0 0</inkml:trace>
  <inkml:trace contextRef="#ctx0" brushRef="#br0" timeOffset="9231.882">1341 932 8218 0 0,'34'39'96'0'0,"-11"-15"-111"0"0,-13-14-3003 0 0,-10-10 2146 0 0</inkml:trace>
  <inkml:trace contextRef="#ctx0" brushRef="#br0" timeOffset="9420.041">1351 927 6417 0 0,'-18'44'4227'0'0,"0"0"-4122"0"0,-4 32-1647 0 0,22-76 1065 0 0,1-6-2815 0 0,7-10 2367 0 0</inkml:trace>
  <inkml:trace contextRef="#ctx0" brushRef="#br0" timeOffset="9639.876">1502 808 7498 0 0,'24'53'4422'0'0,"-21"-45"-4465"0"0,0-1-1 0 0,-1 1 1 0 0,0 0-1 0 0,0-1 1 0 0,0 1-1 0 0,-1 0 1 0 0,-1 0-1 0 0,1 0 1 0 0,-1 0-1 0 0,-1 0 1 0 0,1 0-1 0 0,-1 0 1 0 0,-1 0-1 0 0,0 0 1 0 0,-1 3 43 0 0,-44 100-3349 0 0,43-99 2319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49:42.806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05" units="cm"/>
      <inkml:brushProperty name="height" value="0.05" units="cm"/>
    </inkml:brush>
  </inkml:definitions>
  <inkml:trace contextRef="#ctx0" brushRef="#br0">14165 4209 8226 0 0,'-16'12'2836'0'0,"15"-12"-2830"0"0,0 0 0 0 0,-1 1 0 0 0,1-1 0 0 0,0 0 0 0 0,0 1 0 0 0,0-1-1 0 0,0 1 1 0 0,-1 0 0 0 0,1-1 0 0 0,0 1 0 0 0,0 0 0 0 0,0-1 0 0 0,0 1 0 0 0,0 0-1 0 0,1 0 1 0 0,-1 0 0 0 0,0 0 0 0 0,0 0 0 0 0,0 0 0 0 0,1 0 0 0 0,-1 0 0 0 0,1 0-1 0 0,-1 0 1 0 0,1 0 0 0 0,-1 0 0 0 0,1 1 0 0 0,-1-1 0 0 0,1 0 0 0 0,0 0 0 0 0,0 1-1 0 0,0-1 1 0 0,0 0 0 0 0,0 0 0 0 0,0 0 0 0 0,0 1 0 0 0,0-1 0 0 0,0 0 0 0 0,1 0-1 0 0,-1 1 1 0 0,0-1 0 0 0,1 0 0 0 0,-1 0 0 0 0,1 0 0 0 0,-1 0 0 0 0,1 0 0 0 0,0 0-1 0 0,0 1-5 0 0,-1-1 60 0 0,0-1 30 0 0,0 0 27 0 0,0 0 14 0 0,12 18 305 0 0,101 50-389 0 0,95-4-85 0 0,-163-42 108 0 0,-45-22-34 0 0,0 0 13 0 0,0 0-6 0 0,-21 10 98 0 0,-53 45-408 0 0,-69 44-1281 0 0,82-32-3312 0 0,54-54 3305 0 0,11-12 762 0 0</inkml:trace>
  <inkml:trace contextRef="#ctx0" brushRef="#br0" timeOffset="449.746">15269 4292 5353 0 0,'16'24'2142'0'0,"-13"-17"-2058"0"0,1 0-1 0 0,1 0 0 0 0,-1 0 1 0 0,1 0-1 0 0,0-1 0 0 0,1 1 1 0 0,0-1-1 0 0,0-1 0 0 0,0 1 1 0 0,1-1-1 0 0,-1 0 0 0 0,1-1 1 0 0,0 1-1 0 0,1-1 0 0 0,-1-1 1 0 0,1 1-1 0 0,0-1 0 0 0,3 0-83 0 0,-8-2 29 0 0,0 0-1 0 0,0 0 1 0 0,0 0-1 0 0,0-1 1 0 0,0 1-1 0 0,0-1 1 0 0,0 0-1 0 0,0 0 1 0 0,0 0-1 0 0,0 0 0 0 0,0-1 1 0 0,0 1-1 0 0,0-1 1 0 0,0 0-1 0 0,0 0 1 0 0,0 0-1 0 0,0 0 1 0 0,0 0-1 0 0,0 0 1 0 0,-1-1-1 0 0,1 0 1 0 0,0 1-1 0 0,-1-1 1 0 0,0 0-1 0 0,1 0 1 0 0,-1-1-1 0 0,0 1 1 0 0,0 0-1 0 0,0-1 1 0 0,0 1-1 0 0,-1-1 1 0 0,1 1-1 0 0,-1-1 0 0 0,1-1-28 0 0,10-15-57 0 0,0-1 0 0 0,-2 0 0 0 0,0-1 0 0 0,-2 0-1 0 0,0-1 1 0 0,-1 0 0 0 0,-1 0 0 0 0,-1-1 0 0 0,-1 1-1 0 0,-1-2 58 0 0,-1 3-127 0 0,-1 0 0 0 0,-1 0 0 0 0,-1 0 0 0 0,0-1-1 0 0,-2 1 1 0 0,0 0 0 0 0,-2 1 0 0 0,0-1 0 0 0,-1 1 0 0 0,-1 0-1 0 0,-8-15 128 0 0,12 29 6 0 0,0 1-1 0 0,0 0 0 0 0,-1 0 0 0 0,0 0 1 0 0,0 0-1 0 0,0 1 0 0 0,0 0 0 0 0,-1 0 1 0 0,0 0-1 0 0,1 0 0 0 0,-2 0 0 0 0,1 1 1 0 0,0 0-1 0 0,-1 0 0 0 0,1 1 0 0 0,-1-1 1 0 0,0 1-1 0 0,1 1 0 0 0,-1-1 0 0 0,0 1 1 0 0,0 0-1 0 0,0 0 0 0 0,-1 1 1 0 0,1-1-1 0 0,0 1 0 0 0,0 1 0 0 0,0-1 1 0 0,0 1-1 0 0,0 0 0 0 0,-5 2-5 0 0,0-1 51 0 0,0 1 0 0 0,0 1 0 0 0,0 0 0 0 0,0 0 0 0 0,0 1 0 0 0,1 1 0 0 0,0-1-1 0 0,0 2 1 0 0,1-1 0 0 0,0 1 0 0 0,0 1 0 0 0,0 0 0 0 0,1 0 0 0 0,0 1 0 0 0,-6 8-51 0 0,7-2-82 0 0,0 0-1 0 0,2 1 1 0 0,0 0 0 0 0,0 0-1 0 0,1 0 1 0 0,1 0 0 0 0,1 1 0 0 0,1-1-1 0 0,0 1 1 0 0,1 0 0 0 0,0-1-1 0 0,1 1 1 0 0,2-1 0 0 0,-1 1-1 0 0,2-1 1 0 0,0 0 0 0 0,1 0 0 0 0,0-1-1 0 0,2 1 1 0 0,0-1 0 0 0,0 0-1 0 0,1-1 1 0 0,1 0 0 0 0,8 10 82 0 0,0-3-547 0 0,2-4-164 0 0</inkml:trace>
  <inkml:trace contextRef="#ctx0" brushRef="#br0" timeOffset="1644.111">15981 4019 3465 0 0,'243'-269'2310'0'0,"-91"111"-1753"0"0,4-8-2965 0 0,-131 132 1437 0 0</inkml:trace>
  <inkml:trace contextRef="#ctx0" brushRef="#br0" timeOffset="1963.476">16662 2903 6209 0 0,'42'24'3217'0'0,"-41"-23"-3161"0"0,-1-1-11 0 0,0 0-9 0 0,0 0 4 0 0,26 7 124 0 0,110 50 262 0 0,-131-51-651 0 0,1-1-1 0 0,-2 0 1 0 0,1 1 0 0 0,-1 0 0 0 0,0 0-1 0 0,0 0 1 0 0,0 1 0 0 0,-1-1 0 0 0,0 1 0 0 0,-1 0-1 0 0,1 0 1 0 0,-1 0 0 0 0,-1 0 0 0 0,1 0-1 0 0,-1 0 1 0 0,0 0 0 0 0,-1 1 0 0 0,0-1 0 0 0,0 0-1 0 0,0 1 1 0 0,-1-1 0 0 0,0 0 0 0 0,-1 0-1 0 0,1 0 1 0 0,-2 1 225 0 0,1 26-1017 0 0,-1-2 41 0 0</inkml:trace>
  <inkml:trace contextRef="#ctx0" brushRef="#br0" timeOffset="2564.695">17339 2060 4105 0 0,'-17'10'288'0'0,"0"-1"0"0"0,1 2 0 0 0,0 0 1 0 0,1 1-1 0 0,0 1 0 0 0,1 0 0 0 0,1 1 0 0 0,0 0 1 0 0,1 1-1 0 0,-4 6-288 0 0,15-19 24 0 0,0-1 0 0 0,1 1 0 0 0,-1-1 0 0 0,0 0 0 0 0,1 1 0 0 0,-1-1 1 0 0,1 1-1 0 0,0-1 0 0 0,-1 1 0 0 0,1-1 0 0 0,0 1 0 0 0,0 0 0 0 0,0-1 0 0 0,0 1 0 0 0,0-1 1 0 0,0 1-1 0 0,0-1 0 0 0,1 1 0 0 0,-1-1 0 0 0,1 1 0 0 0,-1-1 0 0 0,1 1 0 0 0,-1-1 0 0 0,1 1 0 0 0,0-1 1 0 0,0 0-1 0 0,0 1 0 0 0,-1-1 0 0 0,1 0 0 0 0,1 0 0 0 0,-1 0 0 0 0,0 0 0 0 0,0 0 0 0 0,0 0 1 0 0,0 0-1 0 0,1 0 0 0 0,-1 0 0 0 0,0 0 0 0 0,1-1 0 0 0,-1 1 0 0 0,1 0 0 0 0,-1-1 0 0 0,1 0-24 0 0,67 22-165 0 0,268-12-106 0 0,-260 10 388 0 0,-76-17-95 0 0,0-1-1 0 0,0 1 0 0 0,0 0 1 0 0,0 0-1 0 0,-1 0 0 0 0,1 0 0 0 0,-1 0 1 0 0,0 0-1 0 0,0 0 0 0 0,0 0 1 0 0,0 0-1 0 0,0 0 0 0 0,-1 0 1 0 0,1 0-1 0 0,-1-1 0 0 0,0 1 0 0 0,0 0 1 0 0,0 0-1 0 0,0 0 0 0 0,0-1 1 0 0,-1 1-1 0 0,1 0 0 0 0,-1-1 1 0 0,0 0-1 0 0,1 1 0 0 0,-1-1 0 0 0,-2 2-21 0 0,1 0 24 0 0,-146 180-888 0 0,90-133-1869 0 0,43-48 1660 0 0</inkml:trace>
  <inkml:trace contextRef="#ctx0" brushRef="#br0" timeOffset="2814.791">17821 1484 7274 0 0,'16'19'3168'0'0,"4"4"-2312"0"0,-10 3-544 0 0,-1-1-816 0 0,3 9 40 0 0,-2 2-136 0 0,8 2 0 0 0,-5 0 24 0 0,0 5 48 0 0,-3-4 64 0 0,2-5-88 0 0,-3-4-177 0 0,-2-5 569 0 0,-1-3-376 0 0,-5-5-352 0 0</inkml:trace>
  <inkml:trace contextRef="#ctx0" brushRef="#br0" timeOffset="3339.831">16392 3354 6665 0 0,'8'8'1990'0'0,"2"-8"-1916"0"0,-1 0 1 0 0,1 0-1 0 0,0-1 0 0 0,0 0 1 0 0,-1-1-1 0 0,1 0 0 0 0,-1-1 0 0 0,1 0 1 0 0,-1 0-1 0 0,0-1 0 0 0,0 0 0 0 0,0-1 1 0 0,4-3-75 0 0,139-143 390 0 0,37-27-4188 0 0,-158 149 2890 0 0</inkml:trace>
  <inkml:trace contextRef="#ctx0" brushRef="#br0" timeOffset="3676.138">16775 2732 7114 0 0,'33'36'3635'0'0,"50"-19"-4185"0"0,-72-16 844 0 0,154 11-297 0 0,-161-9-105 0 0,-1 1 0 0 0,0 1 1 0 0,-1-1-1 0 0,1 0 0 0 0,-1 1 0 0 0,0-1 0 0 0,0 1 0 0 0,0 0 0 0 0,-1 0 0 0 0,0-1 0 0 0,0 1 0 0 0,0 0 0 0 0,0 0 1 0 0,-1 0-1 0 0,0 0 0 0 0,0 0 0 0 0,0 1 0 0 0,0-1 0 0 0,-1 0 0 0 0,0-1 0 0 0,0 1 0 0 0,-1 3 108 0 0,1 0-113 0 0,-19 152-1725 0 0,-7-1 1 0 0,-19 47 1837 0 0,37-175-391 0 0</inkml:trace>
  <inkml:trace contextRef="#ctx0" brushRef="#br0" timeOffset="6635.228">16421 1244 6537 0 0,'12'107'3589'0'0,"-7"-87"-3609"0"0,0 1 0 0 0,2-1 0 0 0,0 0 0 0 0,2-1 1 0 0,0 0-1 0 0,1 0 0 0 0,1-1 0 0 0,0-1 0 0 0,1 1 0 0 0,1-2 0 0 0,3 2 20 0 0,-14-15 10 0 0,1 1 0 0 0,0-1 0 0 0,0 0 0 0 0,0 0 0 0 0,0 0 0 0 0,1-1 0 0 0,-1 1 0 0 0,1-1 0 0 0,-1 0 0 0 0,1 0 0 0 0,0 0 0 0 0,0 0 0 0 0,0-1 0 0 0,0 1 0 0 0,0-1 0 0 0,0 0 0 0 0,1-1 0 0 0,-1 1 0 0 0,0-1 0 0 0,0 1 0 0 0,1-1 0 0 0,-1-1 0 0 0,0 1 0 0 0,0 0 0 0 0,1-1 0 0 0,-1 0-1 0 0,0 0 1 0 0,0 0 0 0 0,0-1 0 0 0,0 1 0 0 0,0-1 0 0 0,0 0 0 0 0,-1 0 0 0 0,1 0 0 0 0,-1-1 0 0 0,3-1-10 0 0,2-6-118 0 0,-1-1-1 0 0,-1 1 0 0 0,0-1 1 0 0,0 0-1 0 0,-1-1 1 0 0,0 1-1 0 0,-1-1 1 0 0,-1 0-1 0 0,0 0 0 0 0,0-1 1 0 0,-1 1-1 0 0,-1 0 119 0 0,5-39-351 0 0,-3 0-1 0 0,-2 0 0 0 0,-2 0 1 0 0,-2 0-1 0 0,-3 0 0 0 0,-9-38 352 0 0,19 13 1395 0 0,38 63-1556 0 0,-27 6 184 0 0,-12 6-251 0 0,0-1 1 0 0,0 0 0 0 0,0 1-1 0 0,0-1 1 0 0,0 1-1 0 0,1 0 1 0 0,-1 0-1 0 0,0 0 1 0 0,1 1-1 0 0,-1-1 1 0 0,0 1-1 0 0,1 0 1 0 0,-1 0-1 0 0,1 0 1 0 0,-1 0 0 0 0,0 0-1 0 0,1 1 1 0 0,-1 0-1 0 0,0-1 1 0 0,2 2 227 0 0,42 34-1243 0 0,-36-16 453 0 0</inkml:trace>
  <inkml:trace contextRef="#ctx0" brushRef="#br0" timeOffset="7293.129">17025 1253 1304 0 0,'24'31'4038'0'0,"-23"-31"-3391"0"0,50-88 2011 0 0,-43 51-2506 0 0,-2-1 0 0 0,-1 1 0 0 0,-1-1-1 0 0,-3 0 1 0 0,-1 0 0 0 0,-4-24-152 0 0,4 43-36 0 0,-2 0-1 0 0,0 0 1 0 0,-1 1-1 0 0,-1-1 1 0 0,-1 1-1 0 0,-1 0 1 0 0,0 0-1 0 0,-1 0 1 0 0,-3-2 36 0 0,9 19-33 0 0,0 1 0 0 0,0-1 0 0 0,0 1 0 0 0,0 0 0 0 0,0 0 0 0 0,0-1 0 0 0,0 1 0 0 0,0 0 0 0 0,0 0 0 0 0,0 0 0 0 0,0 0 0 0 0,0 0 0 0 0,0 0 0 0 0,0 0 0 0 0,0 0 0 0 0,0 1 0 0 0,0-1 1 0 0,0 0-1 0 0,0 1 0 0 0,0-1 0 0 0,0 0 0 0 0,0 1 0 0 0,0-1 0 0 0,0 1 0 0 0,0 0 0 0 0,0-1 0 0 0,0 1 0 0 0,1 0 0 0 0,-1 0 0 0 0,0-1 0 0 0,0 1 0 0 0,1 0 0 0 0,-1 0 0 0 0,1 0 0 0 0,-1 0 0 0 0,1 0 0 0 0,-1 0 0 0 0,1 0 0 0 0,-1 0 0 0 0,1 0 0 0 0,0 0 0 0 0,0 0 0 0 0,-1 0 0 0 0,1 0 0 0 0,0 0 0 0 0,0 0 0 0 0,0 0 0 0 0,0 0 0 0 0,0 0 0 0 0,0 0 0 0 0,1 1 33 0 0,-2-1 74 0 0,-5 14 34 0 0,1 1 1 0 0,0 0 0 0 0,1 0 0 0 0,1 0-1 0 0,0 1 1 0 0,1-1 0 0 0,1 1 0 0 0,1-1-1 0 0,0 1 1 0 0,1-1 0 0 0,1 1-1 0 0,1-1 1 0 0,0 0 0 0 0,1 1 0 0 0,4 10-109 0 0,-6-24 21 0 0,-1 0-1 0 0,1 1 1 0 0,1-1 0 0 0,-1 0 0 0 0,0 0 0 0 0,1 0 0 0 0,-1 0 0 0 0,1-1-1 0 0,0 1 1 0 0,0-1 0 0 0,0 0 0 0 0,0 1 0 0 0,0-1 0 0 0,1-1 0 0 0,-1 1-1 0 0,1 0 1 0 0,-1-1 0 0 0,1 0 0 0 0,0 0 0 0 0,-1 0 0 0 0,1 0 0 0 0,0 0-1 0 0,0-1 1 0 0,-1 0 0 0 0,1 1 0 0 0,0-2 0 0 0,0 1 0 0 0,0 0 0 0 0,0-1-1 0 0,-1 1 1 0 0,1-1 0 0 0,0 0 0 0 0,-1-1 0 0 0,4 0-21 0 0,119-69-325 0 0,31-103-1805 0 0,-38 18 192 0 0,-105 156 2166 0 0,75 169 1089 0 0,-88-166-1302 0 0,1 0 0 0 0,0-1 1 0 0,-1 1-1 0 0,1 0 1 0 0,0-1-1 0 0,0 0 1 0 0,0 1-1 0 0,0-1 1 0 0,1 0-1 0 0,-1 0 1 0 0,1 0-1 0 0,-1 0 1 0 0,1-1-1 0 0,0 1 1 0 0,0-1-1 0 0,-1 1 1 0 0,1-1-1 0 0,0 0 0 0 0,0 0 1 0 0,0 0-1 0 0,1-1 1 0 0,-1 1-1 0 0,0-1 1 0 0,0 0-1 0 0,0 1 1 0 0,0-1-1 0 0,0-1 1 0 0,1 1-1 0 0,-1 0 1 0 0,0-1-1 0 0,0 0 1 0 0,0 1-1 0 0,0-1 1 0 0,0-1-1 0 0,0 1 0 0 0,0 0 1 0 0,-1-1-1 0 0,1 1 1 0 0,0-1-1 0 0,-1 0 1 0 0,1 0-1 0 0,-1 0 1 0 0,0 0-1 0 0,1 0 1 0 0,-1-1-1 0 0,0 1 1 0 0,0 0-1 0 0,-1-1 1 0 0,1 0-1 0 0,1-2-15 0 0,39-81-342 0 0,-37 72 307 0 0,0 0-1 0 0,1 0 1 0 0,1 0 0 0 0,1 1-1 0 0,-1 0 1 0 0,2 1 0 0 0,0 0-1 0 0,0 0 1 0 0,12-10 35 0 0,-13 19 4 0 0,1 0 1 0 0,0 0-1 0 0,0 1 0 0 0,0 0 0 0 0,0 0 1 0 0,0 1-1 0 0,0 0 0 0 0,0 1 1 0 0,1 0-1 0 0,-1 1 0 0 0,0-1 1 0 0,0 2-1 0 0,0-1 0 0 0,0 1 1 0 0,0 1-1 0 0,0 0 0 0 0,-1 0 0 0 0,1 0 1 0 0,-1 1-1 0 0,0 1 0 0 0,0-1 1 0 0,0 1-1 0 0,-1 1 0 0 0,1-1 1 0 0,-1 1-1 0 0,4 5-4 0 0,9 2 139 0 0,92 49 930 0 0,-109-64-1049 0 0,-1 0-1 0 0,0 0 1 0 0,1 0-1 0 0,-1 0 1 0 0,0 0-1 0 0,0 0 1 0 0,0 0-1 0 0,-1-1 1 0 0,1 1-1 0 0,0-1 1 0 0,-1 0 0 0 0,0 1-1 0 0,1-1 1 0 0,-1 0-1 0 0,0 0 1 0 0,-1 0-1 0 0,1 0 1 0 0,0 1-1 0 0,-1-1 1 0 0,0 0-1 0 0,1 0 1 0 0,-1 0-1 0 0,0 0 1 0 0,-1 0-1 0 0,1 0 1 0 0,0 0 0 0 0,-1 0-1 0 0,0 0 1 0 0,0 0-1 0 0,0-2-19 0 0,0 2 10 0 0,-21-98-138 0 0,22 100 122 0 0,0 1 0 0 0,0-1 0 0 0,0 1 0 0 0,0 0 0 0 0,0-1-1 0 0,-1 1 1 0 0,1 0 0 0 0,0-1 0 0 0,0 1 0 0 0,0 0 0 0 0,-1-1 0 0 0,1 1-1 0 0,0 0 1 0 0,0-1 0 0 0,0 1 0 0 0,-1 0 0 0 0,1 0 0 0 0,0-1 0 0 0,-1 1-1 0 0,1 0 1 0 0,0 0 0 0 0,-1-1 0 0 0,1 1 0 0 0,0 0 0 0 0,-1 0 0 0 0,1 0 0 0 0,0 0-1 0 0,-1 0 1 0 0,1 0 0 0 0,-1 0 0 0 0,1-1 0 0 0,0 1 0 0 0,-1 0 0 0 0,1 0-1 0 0,0 0 1 0 0,-1 0 0 0 0,1 1 0 0 0,-1-1 0 0 0,1 0 0 0 0,0 0 0 0 0,-1 0-1 0 0,1 0 1 0 0,0 0 0 0 0,-1 0 0 0 0,1 1 0 0 0,0-1 0 0 0,-1 0 0 0 0,1 0-1 0 0,0 0 1 0 0,-1 1 0 0 0,1-1 0 0 0,0 0 0 0 0,0 0 0 0 0,-1 1 0 0 0,1-1 0 0 0,0 0-1 0 0,0 1 1 0 0,0-1 0 0 0,-1 0 0 0 0,1 1 0 0 0,0-1 0 0 0,0 0 0 0 0,0 1-1 0 0,0-1 1 0 0,0 1 0 0 0,0-1 0 0 0,0 0 0 0 0,-1 1 6 0 0,-4 20-199 0 0,0 1 0 0 0,2 0 0 0 0,0 0-1 0 0,1 0 1 0 0,2 0 0 0 0,0 0 0 0 0,1 0 0 0 0,1 0 0 0 0,1-1 0 0 0,3 10 199 0 0,5-9-882 0 0,-5-15 142 0 0</inkml:trace>
  <inkml:trace contextRef="#ctx0" brushRef="#br0" timeOffset="7588.079">18421 31 4153 0 0,'-9'11'1072'0'0,"2"-6"-928"0"0,-2 7-808 0 0,2 4 344 0 0,-2-1-240 0 0,0 2 64 0 0</inkml:trace>
  <inkml:trace contextRef="#ctx0" brushRef="#br0" timeOffset="7866.752">18640 1 5561 0 0,'-9'17'366'0'0,"2"1"0"0"0,0 0 0 0 0,1 0 0 0 0,1 1 0 0 0,1-1-1 0 0,1 1 1 0 0,0 0 0 0 0,1 0 0 0 0,1 0 0 0 0,1 1 0 0 0,1-1 0 0 0,0 0 0 0 0,2 0 0 0 0,2 9-366 0 0,-3 147 1817 0 0,-4-160-1680 0 0,2-10-133 0 0,0 0 0 0 0,0 0 1 0 0,0 0-1 0 0,-1 0 0 0 0,1 0 0 0 0,-1 0 1 0 0,0 0-1 0 0,-1 0 0 0 0,1-1 0 0 0,-1 1 1 0 0,0 0-1 0 0,-1-1 0 0 0,1 1 0 0 0,-1-1 0 0 0,1 0 1 0 0,-1 0-1 0 0,0 0 0 0 0,-1 0 0 0 0,1-1 1 0 0,-1 1-1 0 0,0-1 0 0 0,0 0 0 0 0,0 0 1 0 0,0 0-1 0 0,0-1 0 0 0,-3 2-4 0 0,-165 34-6671 0 0,151-33 5163 0 0</inkml:trace>
  <inkml:trace contextRef="#ctx0" brushRef="#br0" timeOffset="22397.01">1545 8853 5553 0 0,'108'419'3198'0'0,"-57"-245"-1183"0"0,-40-147 186 0 0,26-349-1927 0 0,-20 180-324 0 0,20-112-596 0 0,13 94-3282 0 0,-8 91 544 0 0,-29 48 1816 0 0</inkml:trace>
  <inkml:trace contextRef="#ctx0" brushRef="#br0" timeOffset="22800.141">2412 8967 3337 0 0,'-2'1'7000'0'0,"-14"24"-6608"0"0,-20 125-159 0 0,50 234-311 0 0,6-297-156 0 0,-19-85 218 0 0,0 0 0 0 0,0 0 0 0 0,1 0 0 0 0,-1 0 0 0 0,0 0 0 0 0,1-1 0 0 0,0 1 0 0 0,-1 0 0 0 0,1-1 1 0 0,0 1-1 0 0,0-1 0 0 0,-1 1 0 0 0,1-1 0 0 0,0 0 0 0 0,0 0 0 0 0,1 0 0 0 0,-1 0 0 0 0,0 0 0 0 0,0-1 0 0 0,0 1 0 0 0,1-1 1 0 0,-1 1-1 0 0,0-1 0 0 0,1 0 0 0 0,-1 0 0 0 0,0 0 0 0 0,0 0 0 0 0,1 0 0 0 0,-1 0 0 0 0,0-1 0 0 0,1 1 0 0 0,-1-1 1 0 0,0 1-1 0 0,0-1 0 0 0,0 0 0 0 0,2-1 16 0 0,154-56-1823 0 0,-118 54-1378 0 0,-29 2 2157 0 0</inkml:trace>
  <inkml:trace contextRef="#ctx0" brushRef="#br0" timeOffset="23136.286">2036 9413 7770 0 0,'-20'9'4205'0'0,"174"-36"-4152"0"0,-21-9-124 0 0,-35 11-788 0 0,13 13-2151 0 0,-27 4-82 0 0,-56 7 1633 0 0</inkml:trace>
  <inkml:trace contextRef="#ctx0" brushRef="#br0" timeOffset="23459.384">2732 9169 6305 0 0,'14'5'1043'0'0,"80"23"3009"0"0,118 59-1932 0 0,-209-84-2165 0 0,1-1 0 0 0,0 0 0 0 0,0 1 0 0 0,0-1 0 0 0,0-1-1 0 0,0 1 1 0 0,0 0 0 0 0,1-1 0 0 0,-1 0 0 0 0,0 0 0 0 0,1-1 0 0 0,-1 1-1 0 0,1-1 1 0 0,-1 0 0 0 0,1 0 0 0 0,-1 0 0 0 0,1-1 0 0 0,-1 1 0 0 0,1-1-1 0 0,-1 0 1 0 0,0 0 0 0 0,1-1 0 0 0,-1 1 0 0 0,0-1 0 0 0,0 0 0 0 0,1-1 45 0 0,-1-3-392 0 0,1 0-1 0 0,-1 0 1 0 0,-1 0 0 0 0,1 0 0 0 0,-1-1 0 0 0,0 0 0 0 0,-1 1 0 0 0,1-1 0 0 0,-1 0 0 0 0,-1 0 0 0 0,1 0 0 0 0,-1-1 0 0 0,0-6 392 0 0,2-15-1353 0 0</inkml:trace>
  <inkml:trace contextRef="#ctx0" brushRef="#br0" timeOffset="23646.126">3100 8904 7026 0 0,'-8'109'4313'0'0,"1"1"-4102"0"0,31 416 188 0 0,-19-491-1069 0 0,-5-35 585 0 0,0 0-1 0 0,1 0 1 0 0,-1-1-1 0 0,0 1 1 0 0,0 0 0 0 0,1 0-1 0 0,-1 0 1 0 0,0 0-1 0 0,0-1 1 0 0,1 1 0 0 0,-1 0-1 0 0,0 0 1 0 0,1 0-1 0 0,-1 0 1 0 0,0 0 0 0 0,1 0-1 0 0,-1 0 1 0 0,0 0-1 0 0,1 0 1 0 0,-1 0 0 0 0,0 0-1 0 0,1 0 1 0 0,-1 0-1 0 0,0 0 1 0 0,1 0 0 0 0,-1 0-1 0 0,0 0 1 0 0,0 0-1 0 0,1 0 1 0 0,-1 0 0 0 0,0 0-1 0 0,1 1 1 0 0,-1-1-1 0 0,0 0 1 0 0,0 0 0 0 0,1 0-1 0 0,-1 1 1 0 0,0-1-1 0 0,1 0 86 0 0,1-20-1347 0 0</inkml:trace>
  <inkml:trace contextRef="#ctx0" brushRef="#br0" timeOffset="60604.888">14613 8079 4537 0 0,'-13'-32'3058'0'0,"5"16"-2979"0"0,-9-35 193 0 0,17 45-258 0 0,0 0 0 0 0,-1 0 1 0 0,0 0-1 0 0,0 1 1 0 0,-1-1-1 0 0,1 0 0 0 0,-1 0 1 0 0,-1 1-1 0 0,1-1 1 0 0,-1 1-1 0 0,0 0 1 0 0,0 0-1 0 0,0 0 0 0 0,-1 0 1 0 0,1 0-1 0 0,-1 1 1 0 0,-1-1-1 0 0,1 1 0 0 0,-1 0 1 0 0,1 1-1 0 0,-1-1 1 0 0,0 1-1 0 0,0 0 1 0 0,-1 0-1 0 0,1 0 0 0 0,0 1 1 0 0,-1 0-1 0 0,0 0 1 0 0,0 0-1 0 0,1 1 0 0 0,-3-1-14 0 0,3 5-16 0 0,-1-1 0 0 0,1 1-1 0 0,0-1 1 0 0,0 1-1 0 0,0 1 1 0 0,1-1-1 0 0,-1 1 1 0 0,1 0-1 0 0,0 0 1 0 0,0 0 0 0 0,0 0-1 0 0,1 1 1 0 0,-1-1-1 0 0,1 1 1 0 0,0 0-1 0 0,0 0 1 0 0,1 1-1 0 0,0-1 1 0 0,-1 0-1 0 0,2 1 1 0 0,-1-1 0 0 0,1 1-1 0 0,0 0 1 0 0,0 0 16 0 0,-2 1 60 0 0,-3 18 89 0 0,1-1 1 0 0,1 2 0 0 0,1-1-1 0 0,2 0 1 0 0,0 1 0 0 0,1-1-1 0 0,2 1 1 0 0,1-1 0 0 0,1 0-1 0 0,0 0 1 0 0,2 0 0 0 0,1-1-1 0 0,7 15-149 0 0,-11-28-11 0 0,1 0-1 0 0,1-1 1 0 0,-1 1-1 0 0,2-1 0 0 0,-1 0 1 0 0,2 0-1 0 0,-1-1 0 0 0,1 0 1 0 0,0 0-1 0 0,1 0 1 0 0,0-1-1 0 0,1 0 0 0 0,0-1 1 0 0,0 0-1 0 0,0 0 0 0 0,1-1 1 0 0,0 0-1 0 0,0-1 1 0 0,0 0-1 0 0,1 0 0 0 0,0-1 1 0 0,0-1-1 0 0,0 0 0 0 0,0 0 1 0 0,1-1-1 0 0,-1-1 1 0 0,0 0-1 0 0,1 0 0 0 0,-1-1 1 0 0,1-1-1 0 0,-1 0 0 0 0,3 0 12 0 0,-8-1-43 0 0,-1 1 0 0 0,0-1 0 0 0,-1 0 0 0 0,1 0 0 0 0,0-1 0 0 0,0 0 0 0 0,-1 1 0 0 0,0-1 0 0 0,1-1 0 0 0,-1 1 0 0 0,-1-1 0 0 0,1 1 0 0 0,0-1 0 0 0,-1 0 0 0 0,0 0 0 0 0,0-1 0 0 0,0 1 0 0 0,0-1 0 0 0,-1 0 0 0 0,1 1 0 0 0,-1-1 0 0 0,-1 0 0 0 0,1 0 0 0 0,-1 0 0 0 0,1-1 0 0 0,-2 1 0 0 0,1-3 43 0 0,14-95-1332 0 0,-6 28 302 0 0,-8 74 1059 0 0,-1 0 0 0 0,1 0 1 0 0,0 0-1 0 0,0 0 0 0 0,0 0 0 0 0,-1 0 1 0 0,1 0-1 0 0,0 0 0 0 0,0 1 0 0 0,0-1 1 0 0,1 0-1 0 0,-1 1 0 0 0,0-1 0 0 0,0 1 1 0 0,0-1-1 0 0,0 1 0 0 0,0-1 0 0 0,1 1 1 0 0,-1 0-1 0 0,0 0 0 0 0,0-1 0 0 0,1 1 1 0 0,-1 0-1 0 0,0 0 0 0 0,0 0 0 0 0,1 1 1 0 0,-1-1-1 0 0,0 0 0 0 0,0 0 0 0 0,1 1 1 0 0,-1-1-1 0 0,0 0 0 0 0,0 1 0 0 0,0 0 1 0 0,0-1-1 0 0,0 1 0 0 0,0-1 0 0 0,0 1 1 0 0,0 0-1 0 0,0 0 0 0 0,0 0 0 0 0,0 0 1 0 0,0-1-1 0 0,0 1 0 0 0,0 0 0 0 0,-1 1 1 0 0,1-1-1 0 0,0 0 0 0 0,-1 0 1 0 0,1 0-1 0 0,-1 0 0 0 0,1 0 0 0 0,-1 1 1 0 0,0-1-1 0 0,0 0 0 0 0,1 0 0 0 0,-1 1-29 0 0,4 3-239 0 0,56 69 1692 0 0,-59-73-1439 0 0,1 2 58 0 0,0 1 0 0 0,1-1 0 0 0,0 0 0 0 0,0 1 0 0 0,0-1 0 0 0,0 0 1 0 0,0-1-1 0 0,1 1 0 0 0,-1 0 0 0 0,1-1 0 0 0,-1 0 0 0 0,1 0 1 0 0,0 0-1 0 0,0 0 0 0 0,0-1 0 0 0,0 1 0 0 0,0-1 0 0 0,1 0 0 0 0,-1-1 1 0 0,0 1-1 0 0,0-1 0 0 0,1 1 0 0 0,-1-1 0 0 0,0-1 0 0 0,1 1 0 0 0,-1 0 1 0 0,0-1-1 0 0,0 0 0 0 0,0 0 0 0 0,1 0 0 0 0,-1-1 0 0 0,0 1 0 0 0,0-1 1 0 0,-1 0-1 0 0,1 0 0 0 0,0-1-72 0 0,3-3 15 0 0,-1-1 0 0 0,0 1 0 0 0,0-1 0 0 0,-1-1 0 0 0,0 1 0 0 0,0-1 0 0 0,-1 0 0 0 0,0 0 0 0 0,0 0 0 0 0,-1-1 0 0 0,0 1 0 0 0,0-1 0 0 0,-1 0 0 0 0,0 0 0 0 0,-1 0 0 0 0,0 0 0 0 0,0 0 0 0 0,-1 0 0 0 0,0 0 0 0 0,-1 0 1 0 0,0 0-1 0 0,-1-5-15 0 0,-2 9 3 0 0,1 0 1 0 0,-1 0 0 0 0,0 1 0 0 0,0-1 0 0 0,-1 1 0 0 0,0 0 0 0 0,1 0 0 0 0,-1 1 0 0 0,0-1 0 0 0,-1 1 0 0 0,1 0 0 0 0,-1 1 0 0 0,1-1 0 0 0,-1 1 0 0 0,0 0 0 0 0,-5-1-4 0 0,5 1 1 0 0,-120 0-155 0 0,90 1-1333 0 0,35 24 87 0 0,37 93-1857 0 0,-1-71 699 0 0,-28-40 1988 0 0</inkml:trace>
  <inkml:trace contextRef="#ctx0" brushRef="#br0" timeOffset="61271.522">15676 8025 4897 0 0,'-34'15'5617'0'0,"7"-11"-5549"0"0,-8 5-80 0 0,-14-11-280 0 0,42 2 194 0 0,-3-2 18 0 0,-1 0 1 0 0,0 1 0 0 0,0 0-1 0 0,0 1 1 0 0,0 1-1 0 0,0-1 1 0 0,0 2 0 0 0,0 0-1 0 0,1 0 1 0 0,-1 1-1 0 0,0 0 1 0 0,1 0 0 0 0,0 1-1 0 0,0 1 1 0 0,0 0-1 0 0,0 0 1 0 0,1 1 0 0 0,0 0-1 0 0,-2 3 80 0 0,11-6 23 0 0,0 0-1 0 0,1 0 0 0 0,-1 0 1 0 0,1 0-1 0 0,-1 0 1 0 0,1 0-1 0 0,0 0 0 0 0,0 0 1 0 0,1 0-1 0 0,-1 0 1 0 0,0 0-1 0 0,1 0 1 0 0,0-1-1 0 0,0 1 0 0 0,0-1 1 0 0,0 1-1 0 0,0-1 1 0 0,0 0-1 0 0,1 0 0 0 0,-1 0 1 0 0,1 0-1 0 0,-1 0 1 0 0,1-1-1 0 0,0 1 1 0 0,-1-1-1 0 0,1 1 0 0 0,0-1 1 0 0,0 0-1 0 0,0 0 1 0 0,0-1-1 0 0,1 1-22 0 0,118 71 709 0 0,-95-48-520 0 0,-23-21-128 0 0,0 0 0 0 0,-1 0 1 0 0,1 0-1 0 0,-1 0 0 0 0,0 0 0 0 0,0 1 0 0 0,0-1 0 0 0,0 1 0 0 0,0 0 0 0 0,-1 0 0 0 0,0 0 0 0 0,0 0 1 0 0,0 0-1 0 0,0 0 0 0 0,-1 1 0 0 0,1-1 0 0 0,-1 1 0 0 0,0-1 0 0 0,0 3-61 0 0,-1-2 53 0 0,-1 0 0 0 0,0 0 0 0 0,0-1 0 0 0,0 1-1 0 0,0 0 1 0 0,-1-1 0 0 0,1 1 0 0 0,-1-1 0 0 0,-1 1 0 0 0,1-1 0 0 0,0 0-1 0 0,-1 0 1 0 0,0 0 0 0 0,0 0 0 0 0,0-1 0 0 0,-1 1 0 0 0,1-1 0 0 0,-1 0-1 0 0,1 0 1 0 0,-1 0 0 0 0,-3 2-53 0 0,-24 24 276 0 0,23-20-384 0 0,-1-1 0 0 0,0-1 1 0 0,0 1-1 0 0,-1-1 0 0 0,0-1 0 0 0,0 0 1 0 0,-1 0-1 0 0,1-1 0 0 0,-1-1 0 0 0,0 0 1 0 0,-1 0-1 0 0,1-1 0 0 0,-1 0 0 0 0,1-1 1 0 0,-1 0-1 0 0,0-1 0 0 0,0-1 0 0 0,0 0 1 0 0,-9-1 107 0 0,-14-17-4651 0 0,30 10 3427 0 0</inkml:trace>
  <inkml:trace contextRef="#ctx0" brushRef="#br0" timeOffset="66429.627">19326 7780 2681 0 0,'-32'-116'3620'0'0,"31"111"-3523"0"0,0-1 0 0 0,-1 1 0 0 0,1 0 0 0 0,-1-1 0 0 0,-1 1 0 0 0,1 0 0 0 0,-1 0 0 0 0,0 0 0 0 0,0 1 0 0 0,0-1 0 0 0,0 1 0 0 0,-1-1 0 0 0,0 1 0 0 0,0 0 0 0 0,0 1 0 0 0,-1-1 0 0 0,1 1 0 0 0,-1 0 0 0 0,0 0 0 0 0,1 0 0 0 0,-1 0 0 0 0,-1 1 0 0 0,1 0 0 0 0,0 0-97 0 0,-137-33 590 0 0,123 33-474 0 0,0 2 0 0 0,-1 0 0 0 0,1 2 0 0 0,0 0 0 0 0,0 0 0 0 0,1 2 0 0 0,-1 1 1 0 0,1 0-1 0 0,0 1 0 0 0,0 1 0 0 0,-15 8-116 0 0,24-10 21 0 0,0 0 0 0 0,0 1 0 0 0,0 1 0 0 0,1-1 1 0 0,0 1-1 0 0,0 0 0 0 0,1 1 0 0 0,0 0 1 0 0,0 0-1 0 0,1 1 0 0 0,0-1 0 0 0,1 1 0 0 0,0 1 1 0 0,0-1-1 0 0,0 1 0 0 0,2 0 0 0 0,-1 0 0 0 0,1 0 1 0 0,1 0-1 0 0,-1 0 0 0 0,2 1 0 0 0,-1 9-21 0 0,3-13-2 0 0,0 0-1 0 0,1-1 0 0 0,-1 1 1 0 0,1-1-1 0 0,1 1 0 0 0,-1-1 1 0 0,1 0-1 0 0,1 0 0 0 0,-1 0 1 0 0,1 0-1 0 0,0-1 0 0 0,0 1 1 0 0,0-1-1 0 0,1 0 0 0 0,0 0 1 0 0,0-1-1 0 0,0 1 0 0 0,0-1 1 0 0,1 0-1 0 0,0-1 0 0 0,0 1 1 0 0,0-1-1 0 0,0 0 0 0 0,0-1 1 0 0,1 1-1 0 0,-1-1 0 0 0,1-1 1 0 0,-1 1-1 0 0,1-1 0 0 0,0 0 1 0 0,-1-1-1 0 0,1 1 0 0 0,6-2 3 0 0,4-2 17 0 0,-1-1 0 0 0,0-1 0 0 0,0-1-1 0 0,-1 0 1 0 0,0-1 0 0 0,0 0 0 0 0,0-1-1 0 0,-1-1 1 0 0,0-1 0 0 0,-1 0 0 0 0,0 0 0 0 0,0-1-1 0 0,-1-1 1 0 0,-1 0 0 0 0,0-1 0 0 0,0 0-1 0 0,-2-1 1 0 0,1 0 0 0 0,-2 0 0 0 0,0-1-1 0 0,5-12-16 0 0,15 4 47 0 0,-27 22-38 0 0,-1 0-9 0 0,0 1-38 0 0,0 0-41 0 0,9 8-33 0 0,21 32-79 0 0,-2 1 1 0 0,-2 1-1 0 0,-1 1 1 0 0,-2 1-1 0 0,14 41 191 0 0,-7-20 11 0 0,-10-16 76 0 0,-1 0-1 0 0,-3 1 0 0 0,-2 1 0 0 0,-2 1 0 0 0,-2-1 0 0 0,-3 2 0 0 0,-2-1 0 0 0,-1 26-86 0 0,-4-65 60 0 0,-1-1 0 0 0,1 0 1 0 0,-2 1-1 0 0,0-1 0 0 0,0 0 1 0 0,-1 0-1 0 0,-1 0 0 0 0,0-1 1 0 0,0 1-1 0 0,-1-1 0 0 0,-3 4-60 0 0,6-10 15 0 0,-1-1 0 0 0,0-1-1 0 0,0 1 1 0 0,0 0 0 0 0,0-1-1 0 0,0 1 1 0 0,-1-1 0 0 0,1 0-1 0 0,-1 0 1 0 0,0 0 0 0 0,0-1-1 0 0,0 0 1 0 0,0 1 0 0 0,0-1 0 0 0,-1-1-1 0 0,1 1 1 0 0,-1 0 0 0 0,1-1-1 0 0,-1 0 1 0 0,0 0 0 0 0,1-1-1 0 0,-1 1 1 0 0,0-1 0 0 0,0 0-1 0 0,1 0 1 0 0,-1-1 0 0 0,0 1 0 0 0,1-1-1 0 0,-1 0 1 0 0,-3-1-15 0 0,-13-7-21 0 0,-1 0 0 0 0,1-1 0 0 0,1-2 0 0 0,0 0 0 0 0,1-1 1 0 0,0 0-1 0 0,1-2 0 0 0,0 0 0 0 0,-8-11 21 0 0,18 20-6 0 0,0 0 1 0 0,1 0 0 0 0,0-1-1 0 0,0 0 1 0 0,1 0-1 0 0,0-1 1 0 0,0 1-1 0 0,0-1 1 0 0,1-1 0 0 0,1 1-1 0 0,-1-1 1 0 0,1 0-1 0 0,1 0 1 0 0,0 0-1 0 0,0 0 1 0 0,1-1 0 0 0,0 1-1 0 0,0-1 1 0 0,1 1-1 0 0,0-1 1 0 0,1 0-1 0 0,0 1 1 0 0,1-1 0 0 0,0 0-1 0 0,0 1 1 0 0,1-1-1 0 0,0 1 1 0 0,1-1-1 0 0,1-1 6 0 0,5-1-50 0 0,0 1 0 0 0,1 0 0 0 0,1 0 0 0 0,0 1 0 0 0,0 0-1 0 0,1 1 1 0 0,1 0 0 0 0,-1 1 0 0 0,1 0 0 0 0,0 1 0 0 0,1 0-1 0 0,0 2 1 0 0,0-1 0 0 0,0 2 0 0 0,1 0 0 0 0,0 0 0 0 0,-1 1-1 0 0,1 1 1 0 0,0 1 0 0 0,0 0 0 0 0,5 1 50 0 0,56-16-2861 0 0,-55 10 1914 0 0</inkml:trace>
  <inkml:trace contextRef="#ctx0" brushRef="#br0" timeOffset="61867.02">16357 7421 6881 0 0,'-21'-3'3905'0'0,"-10"39"-3685"0"0,23-26 223 0 0,-6 11-288 0 0,1 0 1 0 0,1 0-1 0 0,1 1 1 0 0,1 1-1 0 0,0 0 0 0 0,2 0 1 0 0,-3 15-156 0 0,-2 0 15 0 0,2-5-33 0 0,1 1 0 0 0,1 0 1 0 0,2 1-1 0 0,1 0 0 0 0,2 0 0 0 0,1 0 1 0 0,2 0-1 0 0,2 1 0 0 0,1-1 0 0 0,1 0 0 0 0,3 0 1 0 0,4 17 17 0 0,2 1-80 0 0,2-1 0 0 0,2 0 1 0 0,3-1-1 0 0,2-1 1 0 0,2-1-1 0 0,2-1 1 0 0,2 0-1 0 0,2-3 0 0 0,28 33 80 0 0,-45-63-215 0 0,-9-9 33 0 0,1 0 1 0 0,0 0-1 0 0,1-1 1 0 0,-1 1-1 0 0,1-1 0 0 0,0 0 1 0 0,1 0-1 0 0,-1-1 1 0 0,1 0-1 0 0,0 0 1 0 0,0 0-1 0 0,0 0 1 0 0,0-1-1 0 0,1 0 1 0 0,0 0-1 0 0,-1-1 1 0 0,1 0-1 0 0,0 0 1 0 0,0-1-1 0 0,0 1 182 0 0,15-16-2778 0 0,-17 7 1445 0 0</inkml:trace>
  <inkml:trace contextRef="#ctx0" brushRef="#br0" timeOffset="62708.913">16514 7821 5473 0 0,'30'-71'5161'0'0,"73"-27"-5502"0"0,-70 70 772 0 0,38-24-457 0 0,-66 51 19 0 0,-1 0-1 0 0,1 0 0 0 0,-1 0 1 0 0,1 0-1 0 0,0 1 0 0 0,0 0 1 0 0,-1 0-1 0 0,1 0 0 0 0,0 0 1 0 0,-1 1-1 0 0,1 0 0 0 0,0 0 1 0 0,-1 0-1 0 0,1 0 0 0 0,-1 1 1 0 0,4 1 7 0 0,-2 0 19 0 0,0 1 0 0 0,0-1 1 0 0,0 1-1 0 0,-1 0 0 0 0,1 1 0 0 0,-1-1 1 0 0,0 1-1 0 0,0 0 0 0 0,-1 0 1 0 0,1 1-1 0 0,-1-1 0 0 0,0 1 1 0 0,-1 0-1 0 0,1 0 0 0 0,-1 0 0 0 0,-1 1 1 0 0,1-1-1 0 0,-1 1 0 0 0,0 0 1 0 0,0-1-1 0 0,-1 1 0 0 0,0 0 1 0 0,0 0-1 0 0,-1 0 0 0 0,0 0 0 0 0,0 0 1 0 0,0 0-1 0 0,-1 0 0 0 0,0 0 1 0 0,-1-1-1 0 0,1 1 0 0 0,-1 0 1 0 0,0-1-1 0 0,-1 1 0 0 0,0-1 0 0 0,0 0 1 0 0,0 1-1 0 0,-4 3-19 0 0,-9 21 259 0 0,11-20-186 0 0,-1 1 0 0 0,-1-2 0 0 0,1 1 0 0 0,-2-1 0 0 0,0 0 0 0 0,0 0 0 0 0,0-1 0 0 0,-1 0-1 0 0,-1-1 1 0 0,-1 2-73 0 0,-92 77 214 0 0,66-64-169 0 0,38-23-50 0 0,-1 0 0 0 0,1 0-1 0 0,0 0 1 0 0,0 0 0 0 0,-1-1 0 0 0,1 1-1 0 0,0 0 1 0 0,-1 0 0 0 0,1-1 0 0 0,-1 1-1 0 0,1 0 1 0 0,0-1 0 0 0,-1 1 0 0 0,1 0 0 0 0,-1-1-1 0 0,1 1 1 0 0,-1-1 0 0 0,1 1 0 0 0,-1-1-1 0 0,1 1 1 0 0,-1-1 0 0 0,0 0 0 0 0,1 1-1 0 0,-1-1 1 0 0,0 1 0 0 0,1-1 0 0 0,-1 0-1 0 0,0 1 1 0 0,0-1 0 0 0,0 0 0 0 0,1 1 0 0 0,-1-1-1 0 0,0 0 1 0 0,0 1 0 0 0,0-1 0 0 0,0 0-1 0 0,0 0 1 0 0,0 1 0 0 0,0-1 0 0 0,-1 0-1 0 0,1 1 1 0 0,0-1 0 0 0,0 0 0 0 0,-1 1 0 0 0,1-1-1 0 0,0 1 1 0 0,0-1 0 0 0,-1 0 0 0 0,1 1-1 0 0,-1-1 1 0 0,1 1 0 0 0,-1-1 0 0 0,1 1-1 0 0,-1-1 1 0 0,1 1 0 0 0,-1-1 0 0 0,1 1-1 0 0,-1 0 1 0 0,1-1 0 0 0,-1 1 0 0 0,0 0 0 0 0,1-1-1 0 0,-1 1 1 0 0,0 0 0 0 0,1 0 0 0 0,-1-1 5 0 0,6-1 0 0 0,-2 0 0 0 0,0 0 1 0 0,0 0-1 0 0,0 1 0 0 0,1-1 1 0 0,-1 1-1 0 0,0 0 0 0 0,1 0 1 0 0,-1 0-1 0 0,1 0 0 0 0,0 1 1 0 0,-1-1-1 0 0,1 1 0 0 0,-1 0 1 0 0,1 0-1 0 0,0 1 0 0 0,-1-1 1 0 0,1 1-1 0 0,-1-1 1 0 0,1 1-1 0 0,-1 0 0 0 0,1 1 1 0 0,0-1-1 0 0,4 3 21 0 0,1-1 0 0 0,-1 1 0 0 0,0 1 0 0 0,0 0 0 0 0,0 0 0 0 0,0 0 0 0 0,-1 1 0 0 0,0 0 0 0 0,-1 1 0 0 0,1-1 0 0 0,-1 1 0 0 0,0 1 0 0 0,-1-1 0 0 0,0 1 0 0 0,0 0 0 0 0,0 0 0 0 0,-1 0 0 0 0,0 1 0 0 0,-1 0 0 0 0,0-1 0 0 0,0 1 0 0 0,-1 0 0 0 0,0 0 0 0 0,-1 1 0 0 0,0-1 0 0 0,0 7-21 0 0,-4-9 53 0 0,-1-1 0 0 0,1 1 0 0 0,-1-1 0 0 0,0 0 0 0 0,-1-1 0 0 0,1 1 0 0 0,-1-1 0 0 0,-1 0 0 0 0,1 0 0 0 0,0 0 0 0 0,-1-1 0 0 0,0 0 0 0 0,0 0 0 0 0,-1-1 0 0 0,1 1 0 0 0,0-1 0 0 0,-3 0-53 0 0,-3 4 29 0 0,-2 2-184 0 0,0-1 0 0 0,0 0 0 0 0,-1-1 0 0 0,0-1 0 0 0,0 0 0 0 0,-1-1 0 0 0,0-1 0 0 0,0-1 0 0 0,-2 1 155 0 0,9-6-355 0 0,10-11-8292 0 0,9 9 7734 0 0</inkml:trace>
  <inkml:trace contextRef="#ctx0" brushRef="#br0" timeOffset="63177.1">17078 7695 4929 0 0,'28'4'5616'0'0,"12"18"-5620"0"0,-35-19 436 0 0,147 123 1850 0 0,-25-7-2039 0 0,12 2-817 0 0,-133-117 105 0 0,13 10 193 0 0,-8-9-3575 0 0,-6-17-108 0 0,20-25 2751 0 0</inkml:trace>
  <inkml:trace contextRef="#ctx0" brushRef="#br0" timeOffset="63491.93">17571 7311 4945 0 0,'-46'199'6106'0'0,"-45"94"-5249"0"0,31-107 56 0 0,55-172-1291 0 0,0 0 0 0 0,-1-1 0 0 0,-1 0 0 0 0,0 0 0 0 0,-1 0 0 0 0,0-1 0 0 0,0 0 0 0 0,-2 0 0 0 0,1-1 0 0 0,-4 2 378 0 0,7-4-1629 0 0,5-8 378 0 0</inkml:trace>
  <inkml:trace contextRef="#ctx0" brushRef="#br0" timeOffset="64154.972">17697 7784 5017 0 0,'5'40'3556'0'0,"-7"21"-2558"0"0,4 34-1443 0 0,8 35 647 0 0,12 51-27 0 0,-18-175-175 0 0,0 1 0 0 0,0-1 0 0 0,1 0 0 0 0,-1 0 0 0 0,1 0 0 0 0,0-1 0 0 0,1 0 0 0 0,0 0-1 0 0,-1 0 1 0 0,2-1 0 0 0,-1 1 0 0 0,0-1 0 0 0,1-1 0 0 0,0 0 0 0 0,0 1 0 0 0,0-2 0 0 0,4 2 0 0 0,0 1-11 0 0,33 6-447 0 0,-44-18-2823 0 0,0 5 2530 0 0</inkml:trace>
  <inkml:trace contextRef="#ctx0" brushRef="#br0" timeOffset="64459.12">17465 8067 7226 0 0,'35'24'4253'0'0,"42"-16"-4129"0"0,-49-7 392 0 0,-9 0-485 0 0,0-1 0 0 0,0-1 0 0 0,0 0 1 0 0,0-2-1 0 0,0 0 0 0 0,-1-1 1 0 0,1-1-1 0 0,-1-1-31 0 0,89-35-5350 0 0,-83 25 3492 0 0,-10 10 394 0 0</inkml:trace>
  <inkml:trace contextRef="#ctx0" brushRef="#br0" timeOffset="64760.76">18063 7187 9386 0 0,'29'112'4504'0'0,"31"53"-4089"0"0,19 68 135 0 0,-61-160-198 0 0,-4 2 0 0 0,-3 0 0 0 0,-3 1 1 0 0,-3 0-1 0 0,-4 3-352 0 0,-3-36-928 0 0,-1 0 1 0 0,-3-1-1 0 0,-1 1 0 0 0,-2-1 1 0 0,-2-1-1 0 0,-3 4 928 0 0,-1-12-3850 0 0,13-31 2251 0 0</inkml:trace>
  <inkml:trace contextRef="#ctx0" brushRef="#br0" timeOffset="81094.003">17478 7178 4881 0 0,'-131'92'2711'0'0,"120"-84"-2628"0"0,0 0-1 0 0,1 0 0 0 0,-1 1 0 0 0,2 1 0 0 0,0-1 1 0 0,0 2-1 0 0,0-1 0 0 0,1 1 0 0 0,1 0 1 0 0,0 1-1 0 0,1 0 0 0 0,-3 5-82 0 0,-1 15-168 0 0,1 1 0 0 0,1 0-1 0 0,2 0 1 0 0,2 1 0 0 0,0 0-1 0 0,3 0 1 0 0,1 0 0 0 0,1 0-1 0 0,2-1 1 0 0,5 27 168 0 0,40 57-65 0 0,-12-40 340 0 0,110 345 1035 0 0,-129-389-1074 0 0,2 0-1 0 0,1-2 0 0 0,2 0 0 0 0,0-2 0 0 0,3 0 0 0 0,0-2 0 0 0,9 7-235 0 0,-31-29 10 0 0,0 0-1 0 0,1-1 1 0 0,-1 1-1 0 0,1-1 1 0 0,0 1 0 0 0,0-1-1 0 0,1 0 1 0 0,-1-1-1 0 0,1 1 1 0 0,0-1-1 0 0,-1 0 1 0 0,2 0 0 0 0,-1 0-1 0 0,0-1 1 0 0,0 0-1 0 0,1 0 1 0 0,0 0-1 0 0,-1-1 1 0 0,1 0 0 0 0,0 0-1 0 0,-1 0 1 0 0,1-1-1 0 0,0 1 1 0 0,0-1-1 0 0,0-1 1 0 0,-1 1 0 0 0,1-1-1 0 0,0 0 1 0 0,0-1-1 0 0,-1 1 1 0 0,1-1-1 0 0,-1 0 1 0 0,1 0 0 0 0,0-2-10 0 0,19-18-20 0 0,0-2 0 0 0,-2 0 1 0 0,0-2-1 0 0,-2 0 1 0 0,-1-2-1 0 0,-1 0 0 0 0,-2-1 1 0 0,0-1-1 0 0,-3 0 1 0 0,0-1-1 0 0,-2-1 1 0 0,-1 0-1 0 0,-1-1 0 0 0,-2 0 1 0 0,-2 0-1 0 0,1-16 20 0 0,-1 7 53 0 0,-2 0 1 0 0,-1-1-1 0 0,-2 1 1 0 0,-3-1-1 0 0,-1 1 0 0 0,-2 0 1 0 0,-1 0-1 0 0,-3 1 0 0 0,-1 0 1 0 0,-8-17-54 0 0,11 35 39 0 0,-1 1 0 0 0,0 0 0 0 0,-2 0 0 0 0,0 1 0 0 0,-1 1 0 0 0,-1 0 1 0 0,-2 0-1 0 0,1 1 0 0 0,-2 1 0 0 0,-1 0 0 0 0,0 2 0 0 0,-1-1 0 0 0,-1 2 1 0 0,0 0-1 0 0,-1 1 0 0 0,0 1 0 0 0,-5-1-39 0 0,11 10-105 0 0,-1 0-1 0 0,1 1 1 0 0,-1 1 0 0 0,0 0-1 0 0,0 1 1 0 0,0 0 0 0 0,1 1-1 0 0,-1 1 1 0 0,0 0 0 0 0,0 1-1 0 0,0 0 1 0 0,1 1 0 0 0,-1 0-1 0 0,1 2 1 0 0,0-1 0 0 0,-1 2 105 0 0,-39 8-555 0 0,0 0-95 0 0,-2 3-179 0 0</inkml:trace>
  <inkml:trace contextRef="#ctx0" brushRef="#br0" timeOffset="-32086.049">3796 2580 6497 0 0,'-15'4'2926'0'0,"-15"20"-2718"0"0,41 48 451 0 0,-7-63-662 0 0,1 0-1 0 0,0-1 1 0 0,1 1-1 0 0,0-1 1 0 0,1 0 0 0 0,-1-1-1 0 0,2 0 1 0 0,-1 0-1 0 0,1 0 1 0 0,0-1-1 0 0,0 0 1 0 0,8 4 3 0 0,173 111-77 0 0,82 170 44 0 0,-118-116 16 0 0,411 485 273 0 0,-168-226 58 0 0,-278-276-166 0 0,179 218 294 0 0,-123-173-55 0 0,-133-149-245 0 0,1-2 1 0 0,3-1-1 0 0,2-3 0 0 0,1-1 1 0 0,3-3-1 0 0,2-2 0 0 0,43 25-142 0 0,197 141 215 0 0,-255-183-185 0 0,1-1-1 0 0,1-2 1 0 0,0-2-1 0 0,2-1 1 0 0,0-2-1 0 0,2-3 1 0 0,-1-1 0 0 0,2-2-1 0 0,-1-2 1 0 0,1-2-1 0 0,1-1 1 0 0,5-3-30 0 0,46-6 46 0 0,0-5 0 0 0,0-4 1 0 0,44-13-47 0 0,-85 16 5 0 0,33-6 48 0 0,-2-4 0 0 0,0-3 0 0 0,24-13-53 0 0,-46 2 42 0 0,-1-2 0 0 0,-3-3 0 0 0,-1-3 1 0 0,-2-3-1 0 0,-1-2 0 0 0,-3-2 1 0 0,-2-3-1 0 0,-2-1 0 0 0,-3-3 1 0 0,-2-2-1 0 0,36-61-42 0 0,-61 91 20 0 0,12-13 5 0 0,-2-1-1 0 0,-2-2 1 0 0,-1 0 0 0 0,-3-2 0 0 0,14-36-25 0 0,69-228 8 0 0,-31 50-23 0 0,21-87-121 0 0,36-122 4 0 0,22 51 51 0 0,-21 86-64 0 0,-57 144 110 0 0,11 25 26 0 0,121-157-79 0 0,-18 63-51 0 0,-62 112 38 0 0,-26 49 22 0 0,140-91 0 0 0,-131 112 56 0 0,-19 11 12 0 0,2 3-1 0 0,2 6 1 0 0,24-7 11 0 0,-54 37-32 0 0,1 3 1 0 0,1 4-1 0 0,1 2 1 0 0,22 0 31 0 0,31-8-24 0 0,143-20-13 0 0,147-36-332 0 0,-134-7-2965 0 0,-232 68 2399 0 0,2 1-362 0 0</inkml:trace>
  <inkml:trace contextRef="#ctx0" brushRef="#br0" timeOffset="-29028.236">5833 4800 2865 0 0,'5'48'1714'0'0,"-6"-45"-1654"0"0,1 1 1 0 0,-1 0 0 0 0,1 0 0 0 0,0-1-1 0 0,0 1 1 0 0,1 0 0 0 0,-1-1-1 0 0,1 1 1 0 0,0 0 0 0 0,0-1 0 0 0,0 1-1 0 0,0-1 1 0 0,1 1 0 0 0,-1-1-1 0 0,1 1 1 0 0,0-1 0 0 0,0 0 0 0 0,0 0-1 0 0,1 0 1 0 0,-1 0 0 0 0,1 0 0 0 0,-1-1-1 0 0,1 1 1 0 0,3 1-61 0 0,-3-20 1296 0 0,5 0-1301 0 0,-2-1-1 0 0,0 1 0 0 0,-1-1 1 0 0,0-1-1 0 0,-2 1 0 0 0,0-1 1 0 0,-1 1-1 0 0,-1-1 0 0 0,0 0 1 0 0,-1 0-1 0 0,-1 1 1 0 0,-1-1-1 0 0,-4-15 6 0 0,0-9-21 0 0,6 34 19 0 0,0-1 0 0 0,0 1 0 0 0,-1 0 0 0 0,-1 0 0 0 0,1 0 0 0 0,-1 0 0 0 0,-1 0 0 0 0,1 0 0 0 0,-1 1 0 0 0,-1-1 0 0 0,1 1 0 0 0,-1 0 0 0 0,0 0 0 0 0,-1 0 0 0 0,0 0 0 0 0,0 1 0 0 0,-1 0 0 0 0,1 0 0 0 0,-5-3 2 0 0,9 9-1 0 0,-1 1 0 0 0,0-1 0 0 0,0 1 0 0 0,0 0 0 0 0,1-1 0 0 0,-1 1-1 0 0,0 0 1 0 0,1 0 0 0 0,-1 0 0 0 0,0 0 0 0 0,1 0 0 0 0,-1 0 0 0 0,1 1 0 0 0,0-1 0 0 0,-1 0-1 0 0,1 1 1 0 0,0-1 0 0 0,0 1 0 0 0,0-1 0 0 0,0 1 0 0 0,0 0 0 0 0,0 0 0 0 0,1-1 0 0 0,-1 1-1 0 0,0 0 1 0 0,1 0 0 0 0,-1 0 0 0 0,1-1 0 0 0,0 1 0 0 0,0 0 0 0 0,0 0 0 0 0,0 0 0 0 0,0 0-1 0 0,0 0 1 0 0,0 0 0 0 0,0 0 0 0 0,1 0 1 0 0,-2 1-3 0 0,0 10 75 0 0,-1 0 0 0 0,2 1 0 0 0,0-1 0 0 0,0 1 0 0 0,1 0 0 0 0,1-1 0 0 0,0 0 0 0 0,1 1 0 0 0,0-1 0 0 0,1 0 0 0 0,1-1 0 0 0,0 1 0 0 0,1-1 0 0 0,0 0 0 0 0,6 10-72 0 0,28 7 513 0 0,-36-44-315 0 0,11-91-135 0 0,-17 83-77 0 0,-1 1 0 0 0,-1 0 0 0 0,-1 1 0 0 0,0-1 0 0 0,-2 1 0 0 0,-1 0 0 0 0,0 0 0 0 0,-4-5 14 0 0,12 24-10 0 0,0 0 0 0 0,-1 0-1 0 0,1 0 1 0 0,0 1 0 0 0,0-1 0 0 0,-1 0 0 0 0,1 0 0 0 0,-1 0-1 0 0,0 1 1 0 0,1-1 0 0 0,-1 0 0 0 0,0 0 0 0 0,0 1 0 0 0,0-1 0 0 0,0 1-1 0 0,0-1 1 0 0,-1 1 0 0 0,1-1 0 0 0,0 1 0 0 0,-1 0 0 0 0,1 0-1 0 0,-1 0 1 0 0,1-1 0 0 0,-1 1 0 0 0,0 1 0 0 0,1-1 0 0 0,-1 0-1 0 0,0 0 1 0 0,0 1 0 0 0,1-1 0 0 0,-1 1 0 0 0,0-1 0 0 0,0 1-1 0 0,0 0 1 0 0,0 0 0 0 0,0 0 0 0 0,0 0 0 0 0,1 0 0 0 0,-1 0 0 0 0,0 0-1 0 0,0 1 1 0 0,0-1 0 0 0,0 1 0 0 0,0-1 0 0 0,1 1 0 0 0,-1 0-1 0 0,0-1 1 0 0,1 1 0 0 0,-1 0 0 0 0,0 0 0 0 0,1 1 0 0 0,-1-1-1 0 0,1 0 1 0 0,0 0 0 0 0,-2 2 10 0 0,-1 9 17 0 0,0 0 1 0 0,0 0-1 0 0,1 0 0 0 0,1 0 0 0 0,0 1 1 0 0,1-1-1 0 0,0 1 0 0 0,1 0 0 0 0,0-1 1 0 0,2 8-18 0 0,-2-17 4 0 0,0 2 5 0 0,0 22 73 0 0,1 1 1 0 0,1-1-1 0 0,1 0 0 0 0,2 0 1 0 0,1 0-1 0 0,8 24-82 0 0,7-26 272 0 0,-21-24-212 0 0,2-16 26 0 0,1 2-101 0 0,-1 0 0 0 0,-1 0-1 0 0,0 0 1 0 0,-1-1 0 0 0,0 1 0 0 0,-1 0 0 0 0,-1 0 0 0 0,0 0 0 0 0,-1 0 0 0 0,-4-12 15 0 0,1 7-9 0 0,4 6-12 0 0,-2 0-1 0 0,0 0 1 0 0,0 1-1 0 0,-1-1 1 0 0,-1 1-1 0 0,0 0 1 0 0,0 1-1 0 0,-1 0 1 0 0,0 0-1 0 0,-1 0 1 0 0,0 0-1 0 0,-9-7 22 0 0,16 17 3 0 0,0-1 0 0 0,0 1 0 0 0,0 0-1 0 0,0-1 1 0 0,-1 1 0 0 0,1 0 0 0 0,0 0-1 0 0,0 0 1 0 0,0 0 0 0 0,0 0 0 0 0,0 0 0 0 0,0 0-1 0 0,-1 0 1 0 0,1 0 0 0 0,0 1 0 0 0,0-1-1 0 0,0 0 1 0 0,0 1 0 0 0,0-1 0 0 0,0 1 0 0 0,0-1-1 0 0,0 1 1 0 0,0-1 0 0 0,0 1 0 0 0,0 0 0 0 0,0 0-1 0 0,1-1 1 0 0,-1 1 0 0 0,0 0 0 0 0,0 0-1 0 0,1 0 1 0 0,-1 0 0 0 0,1 0 0 0 0,-1 0 0 0 0,1 0-1 0 0,-1 0 1 0 0,1 0 0 0 0,-1 0 0 0 0,1 0-1 0 0,0 0 1 0 0,0 0 0 0 0,-1 0 0 0 0,1 0 0 0 0,0 1-1 0 0,0-1 1 0 0,0 0 0 0 0,0 0 0 0 0,0 0-1 0 0,1 0 1 0 0,-1 0 0 0 0,0 0 0 0 0,0 1 0 0 0,1-1-1 0 0,-1 0 1 0 0,1 0 0 0 0,-1 0 0 0 0,1 0-3 0 0,-2 6-16 0 0,17 145 84 0 0,-4-99 27 0 0,-10-38-29 0 0,1-1 0 0 0,0 0 1 0 0,1 0-1 0 0,1 0 1 0 0,0-1-1 0 0,1 0 1 0 0,0 0-1 0 0,1 0 0 0 0,0-1 1 0 0,8 10-67 0 0,-9-33 157 0 0,5-100-83 0 0,-47-53-65 0 0,4 126-285 0 0,32 38 230 0 0,0 0 4 0 0,0 0-2 0 0,3 10 10 0 0,5 9 31 0 0,0 0-1 0 0,2-1 0 0 0,0 1 0 0 0,1-2 0 0 0,1 0 0 0 0,0 0 1 0 0,1-1-1 0 0,8 7 4 0 0,37 16 165 0 0,-52-50-10 0 0,-2-2-137 0 0,0 1 0 0 0,-1-1-1 0 0,0 1 1 0 0,-1-1 0 0 0,-1 0 0 0 0,0 0 0 0 0,0 0 0 0 0,-1 1 0 0 0,-1-1 0 0 0,0 0-1 0 0,-1 0 1 0 0,-1 0 0 0 0,1 1 0 0 0,-2-1 0 0 0,-3-6-18 0 0,-42-80-1 0 0,38 105-187 0 0,6 24 160 0 0,3 1 1 0 0,0 0 0 0 0,2 0 0 0 0,1 0-1 0 0,1 0 1 0 0,4 12 27 0 0,-1 10 62 0 0,21 30 258 0 0,-25-91-154 0 0,-25-86-25 0 0,-20-34-25 0 0,29 91-128 0 0,12 44-139 0 0,28 122 55 0 0,29 19 243 0 0,-47-135-83 0 0,-4-21 26 0 0,-6-20-29 0 0,-66-147 168 0 0,158 318-533 0 0,-85-136 249 0 0,0-1 0 0 0,0 1 0 0 0,0-1 0 0 0,1 1 1 0 0,0-1-1 0 0,0-1 0 0 0,1 1 0 0 0,0-1 0 0 0,0 0 0 0 0,0 0 0 0 0,0-1 0 0 0,1 1 0 0 0,4 1 55 0 0,-9-7-44 0 0,1-1-1 0 0,-1 1 0 0 0,0-1 0 0 0,0 0 0 0 0,0 1 0 0 0,0-1 0 0 0,0 0 0 0 0,-1 0 0 0 0,1 0 1 0 0,-1 0-1 0 0,1-1 0 0 0,-1 1 0 0 0,0 0 0 0 0,1-1 0 0 0,-1 1 0 0 0,0-1 0 0 0,-1 1 0 0 0,1-1 0 0 0,0 1 1 0 0,-1-1-1 0 0,0 1 0 0 0,1-1 0 0 0,-1 0 0 0 0,0 1 0 0 0,0-1 0 0 0,0 0 0 0 0,-1 1 0 0 0,1-1 0 0 0,-1 1 1 0 0,1-1-1 0 0,-1 1 0 0 0,0-1 45 0 0,1 0-21 0 0,-3-29 10 0 0,-2 1 1 0 0,-1-1-1 0 0,-1 1 1 0 0,-1 0-1 0 0,-2 1 1 0 0,-1 0-1 0 0,-1 0 1 0 0,-10-13 10 0 0,36 154 216 0 0,46 107-868 0 0,-35-193-327 0 0,-18-25 481 0 0</inkml:trace>
  <inkml:trace contextRef="#ctx0" brushRef="#br0" timeOffset="-27652.935">5799 5265 5665 0 0,'-25'40'3098'0'0,"21"-17"-3013"0"0,2 0 0 0 0,0 0 0 0 0,1 0 1 0 0,1 0-1 0 0,1 0 0 0 0,2 0 0 0 0,0 0 0 0 0,1 0 0 0 0,2 1-85 0 0,-4-10 46 0 0,18 76-234 0 0,5 0 0 0 0,3-2 0 0 0,22 43 188 0 0,-2 5-3689 0 0,-42-121 2856 0 0</inkml:trace>
  <inkml:trace contextRef="#ctx0" brushRef="#br0" timeOffset="-27223.806">5523 5739 4761 0 0,'6'-66'3721'0'0,"18"-33"-3791"0"0,-7 30 275 0 0,-10 35-183 0 0,-6 19-46 0 0,2 0 0 0 0,-1 1 0 0 0,2-1 0 0 0,0 1 0 0 0,1 0 0 0 0,0 0 0 0 0,1 0 0 0 0,1 1 0 0 0,0 0 0 0 0,1 0 0 0 0,0 0 0 0 0,10-10 24 0 0,-10 19-12 0 0,-1 0 1 0 0,2 0-1 0 0,-1 1 0 0 0,0 0 1 0 0,0 1-1 0 0,1 0 0 0 0,-1 0 1 0 0,1 1-1 0 0,0 0 0 0 0,0 0 1 0 0,-1 1-1 0 0,1 0 0 0 0,0 1 1 0 0,-1 0-1 0 0,1 0 0 0 0,0 1 1 0 0,-1 0-1 0 0,1 0 0 0 0,-1 1 0 0 0,0 0 1 0 0,0 1-1 0 0,0 0 0 0 0,-1 0 1 0 0,1 1-1 0 0,1 1 12 0 0,133 102 55 0 0,-60-47-2056 0 0,-73-59 1424 0 0,0-3-198 0 0</inkml:trace>
  <inkml:trace contextRef="#ctx0" brushRef="#br0" timeOffset="-26642.253">5180 6586 5553 0 0,'32'42'3968'0'0,"47"50"-4179"0"0,70 82 700 0 0,-88-100-583 0 0,-48-55-467 0 0,1-1-1 0 0,1-1 1 0 0,1 0 0 0 0,0-1-1 0 0,1 0 1 0 0,0-1 0 0 0,2-2-1 0 0,18 12 562 0 0,-28-21-629 0 0,-1-3-91 0 0</inkml:trace>
  <inkml:trace contextRef="#ctx0" brushRef="#br0" timeOffset="-26329.04">5488 6682 6457 0 0,'-31'77'4567'0'0,"14"5"-4091"0"0,-26 67-1985 0 0,40-143 1235 0 0,0 0 0 0 0,1 1 0 0 0,0-1 0 0 0,0 1 0 0 0,0-1 0 0 0,1 1 0 0 0,0-1 0 0 0,0 1 0 0 0,0 0 0 0 0,1 0 0 0 0,0 0 0 0 0,1-1 0 0 0,-1 1 0 0 0,1 0 0 0 0,1-1 0 0 0,-1 1 0 0 0,2 4 274 0 0,3 5-748 0 0</inkml:trace>
  <inkml:trace contextRef="#ctx0" brushRef="#br0" timeOffset="-26053.299">5865 6856 6009 0 0,'18'31'3174'0'0,"-15"29"-2595"0"0,-4-19-403 0 0,15 86 104 0 0,21 28 91 0 0,-6-65-687 0 0,-24-80-95 0 0,-5-9 329 0 0,0 0 1 0 0,1 0 0 0 0,-1 0 0 0 0,0 0 0 0 0,0 0-1 0 0,0 0 1 0 0,1-1 0 0 0,-1 1 0 0 0,0 0 0 0 0,1 0-1 0 0,-1 0 1 0 0,1-1 0 0 0,-1 1 0 0 0,1 0-1 0 0,-1-1 1 0 0,1 1 0 0 0,0 0 0 0 0,-1-1 0 0 0,1 1-1 0 0,0-1 1 0 0,-1 1 0 0 0,1-1 0 0 0,0 1 0 0 0,0-1-1 0 0,-1 1 1 0 0,1-1 0 0 0,0 0 0 0 0,0 1 0 0 0,0-1-1 0 0,0 0 1 0 0,0 0 0 0 0,-1 0 0 0 0,1 0 0 0 0,0 1-1 0 0,0-1 1 0 0,0-1 0 0 0,0 1 0 0 0,0 0 0 0 0,0 0-1 0 0,0 0 82 0 0,0-3-1585 0 0,-1 2 430 0 0</inkml:trace>
  <inkml:trace contextRef="#ctx0" brushRef="#br0" timeOffset="-25656.125">6021 6399 3409 0 0,'28'17'3178'0'0,"-1"41"-2550"0"0,-17-33-228 0 0,138 227 2571 0 0,-147-249-2965 0 0,0 0 0 0 0,0 0 0 0 0,0 1 0 0 0,0-1 1 0 0,1 0-1 0 0,-1 0 0 0 0,1 0 0 0 0,0-1 0 0 0,0 1 0 0 0,0 0 0 0 0,0-1 0 0 0,1 1 0 0 0,-1-1 0 0 0,1 0 0 0 0,-1 0 0 0 0,1 0 0 0 0,0 0 0 0 0,0 0 0 0 0,-1 0 0 0 0,2-1 0 0 0,-1 1 0 0 0,0-1 1 0 0,0 0-1 0 0,0 0 0 0 0,0 0 0 0 0,1 0 0 0 0,-1-1 0 0 0,0 0 0 0 0,1 1 0 0 0,-1-1 0 0 0,1 0 0 0 0,-1 0 0 0 0,0-1 0 0 0,1 1 0 0 0,-1-1 0 0 0,0 0 0 0 0,0 0 0 0 0,1 0 0 0 0,-1 0 0 0 0,0 0 0 0 0,0-1 1 0 0,0 1-1 0 0,0-1 0 0 0,0 0 0 0 0,-1 0 0 0 0,1 0 0 0 0,0 0 0 0 0,-1-1 0 0 0,0 1 0 0 0,2-2-6 0 0,2-12-13 0 0,0 1 0 0 0,-1-1 1 0 0,-1 0-1 0 0,-1 0 0 0 0,0 0 0 0 0,-1 0 0 0 0,-1 0 1 0 0,0-1-1 0 0,-1 1 0 0 0,-1-1 0 0 0,-1 1 1 0 0,0 0-1 0 0,-1 0 0 0 0,0 0 0 0 0,-2 0 0 0 0,0 0 1 0 0,-4-7 12 0 0,7 16-2 0 0,-1 0 1 0 0,0 1 0 0 0,0 0-1 0 0,0 0 1 0 0,-1 0 0 0 0,1 0-1 0 0,-2 0 1 0 0,1 1 0 0 0,-1-1-1 0 0,1 1 1 0 0,-1 0 0 0 0,-1 1-1 0 0,1-1 1 0 0,-1 1 0 0 0,0 0 1 0 0,55 32-533 0 0,68 8-3343 0 0,-105-33 2937 0 0,0 1-260 0 0</inkml:trace>
  <inkml:trace contextRef="#ctx0" brushRef="#br0" timeOffset="-25370.832">6981 6200 7810 0 0,'1'3'110'0'0,"29"143"3498"0"0,29 194-4163 0 0,-55-306 236 0 0,-2 0-1 0 0,-2 1 1 0 0,0 0-1 0 0,-3-1 1 0 0,0 0 0 0 0,-3 1-1 0 0,0-2 1 0 0,-3 1-1 0 0,0-1 1 0 0,-11 23 319 0 0,11-35-802 0 0</inkml:trace>
  <inkml:trace contextRef="#ctx0" brushRef="#br0" timeOffset="-24848.049">5033 6816 4633 0 0,'14'75'1048'0'0,"8"9"-976"0"0,6-2-672 0 0,4 3-112 0 0,-1-3 0 0 0,8-1 376 0 0,5-9-144 0 0,-3-9 280 0 0,-3-3 56 0 0,0-12-129 0 0,-2-7 161 0 0,-2-17 88 0 0,5 4-32 0 0,-8-15-8 0 0</inkml:trace>
  <inkml:trace contextRef="#ctx0" brushRef="#br0" timeOffset="-23584.148">4987 6211 3929 0 0,'-4'35'1472'0'0,"-5"-2"-1144"0"0,5 4-296 0 0,2 1-32 0 0,2 0-8 0 0,8 5-32 0 0,0 1-24 0 0,7 7-88 0 0,1-3-56 0 0,5 6-96 0 0,-4-1-144 0 0,12 1 312 0 0,-1-1-240 0 0,4 1-96 0 0</inkml:trace>
  <inkml:trace contextRef="#ctx0" brushRef="#br0" timeOffset="-17331.259">5891 4752 808 0 0,'11'-1'3611'0'0,"18"1"-3730"0"0,-25 0 467 0 0,138 35 1120 0 0,-138-35-1384 0 0,0 0 0 0 0,0 1 1 0 0,0 0-1 0 0,-1-1 0 0 0,1 1 1 0 0,0 0-1 0 0,0 1 0 0 0,-1-1 0 0 0,1 1 1 0 0,0 0-1 0 0,-1 0 0 0 0,0 0 0 0 0,1 0 1 0 0,-1 0-1 0 0,0 1 0 0 0,0-1 0 0 0,0 1 1 0 0,-1 0-1 0 0,1 0 0 0 0,-1 0 0 0 0,1 0 1 0 0,0 2-85 0 0,22 40 1144 0 0,-21-36-1045 0 0,0 1-1 0 0,-1 0 1 0 0,0 0 0 0 0,0 0-1 0 0,-1 0 1 0 0,0 0 0 0 0,-1 1-1 0 0,0-1 1 0 0,0 0 0 0 0,-2 1 0 0 0,1 0-99 0 0,-21-21-5294 0 0,-7-74 2471 0 0,26 69 2012 0 0</inkml:trace>
  <inkml:trace contextRef="#ctx0" brushRef="#br0" timeOffset="-16544.486">6127 4738 680 0 0,'5'9'5692'0'0,"14"13"-3937"0"0,22 27-2239 0 0,82 139 1628 0 0,-122-188-990 0 0,-1 0 8 0 0,0 0-4 0 0,0 0 6 0 0,0 0-3 0 0,0 0-2 0 0,0 0-7 0 0,0 0-7 0 0,0 0-2 0 0,0 0-3 0 0,0 0 7 0 0,0 0-10 0 0,0 0-5 0 0,0 0 7 0 0,0 0-11 0 0,0 0-16 0 0,-33 4 321 0 0,-161-20-848 0 0,194 16 412 0 0,0-1 0 0 0,1 1-1 0 0,-1-1 1 0 0,0 1 0 0 0,1-1 0 0 0,-1 1-1 0 0,0-1 1 0 0,0 1 0 0 0,0-1-1 0 0,0 0 1 0 0,1 1 0 0 0,-1-1-1 0 0,0 1 1 0 0,0-1 0 0 0,0 0-1 0 0,0 1 1 0 0,0-1 0 0 0,0 1-1 0 0,-1-1 1 0 0,1 1 0 0 0,0-1-1 0 0,0 0 1 0 0,0 1 0 0 0,0-1 0 0 0,-1 1-1 0 0,1-1 1 0 0,0 1 0 0 0,-1-1-1 0 0,1 1 1 0 0,0-1 0 0 0,-1 1-1 0 0,1-1 1 0 0,-1 1 0 0 0,1 0-1 0 0,0-1 1 0 0,-1 1 0 0 0,1 0-1 0 0,-1-1 1 0 0,1 1 0 0 0,-1 0 0 0 0,0-1-1 0 0,1 1 1 0 0,-1 0 0 0 0,0 0 3 0 0,24-25-55 0 0,32-90 94 0 0,-47 87 2 0 0,-3 23-30 0 0,44-21 177 0 0,-34 68-129 0 0,24 36 11 0 0,-13 20-6 0 0,-26-97-80 0 0,0-1-9 0 0,0 0-44 0 0,0 0-45 0 0,0 0-51 0 0,0 0-99 0 0,3-14-4034 0 0,9-19 3104 0 0</inkml:trace>
  <inkml:trace contextRef="#ctx0" brushRef="#br0" timeOffset="-14906.057">6266 5167 2192 0 0,'-13'8'157'0'0,"-1"0"0"0"0,2 1 0 0 0,-1 1 0 0 0,1 0 0 0 0,1 0 0 0 0,0 1 0 0 0,0 1 0 0 0,1 0 0 0 0,1 0-1 0 0,0 1 1 0 0,0 0 0 0 0,1 1 0 0 0,1 0 0 0 0,1 0 0 0 0,0 1 0 0 0,0-1 0 0 0,-2 13-157 0 0,8-25 39 0 0,-1-1 1 0 0,0 1 0 0 0,0 0-1 0 0,1 0 1 0 0,-1 0-1 0 0,1 0 1 0 0,-1-1 0 0 0,1 1-1 0 0,0 0 1 0 0,0 0 0 0 0,0 0-1 0 0,0 0 1 0 0,0 0-1 0 0,0 0 1 0 0,0 0 0 0 0,1 0-1 0 0,-1 0 1 0 0,1 0 0 0 0,-1 0-1 0 0,1-1 1 0 0,0 1 0 0 0,0 0-1 0 0,0 0 1 0 0,0-1-1 0 0,0 1 1 0 0,0-1 0 0 0,0 1-1 0 0,1-1 1 0 0,-1 1 0 0 0,0-1-1 0 0,1 0 1 0 0,-1 1-1 0 0,1-1 1 0 0,0 0 0 0 0,0 0-40 0 0,-1-1 20 0 0,-1 0 0 0 0,0 0-10 0 0,29-1 216 0 0,-27 1-194 0 0,1-1 1 0 0,-1 1-1 0 0,0 0 1 0 0,0-1-1 0 0,0 0 1 0 0,0 1-1 0 0,0-1 1 0 0,0 0-1 0 0,0 0 1 0 0,0 0-1 0 0,0-1 0 0 0,0 1 1 0 0,0 0-1 0 0,0-1 1 0 0,-1 1-1 0 0,1-1 1 0 0,-1 1-1 0 0,1-1 1 0 0,-1 0-1 0 0,0 0 1 0 0,1 0-1 0 0,-1 1 1 0 0,0-1-1 0 0,0 0 1 0 0,0-1-1 0 0,-1 1 1 0 0,1 0-1 0 0,0 0 1 0 0,-1 0-33 0 0,19-38-3 0 0,10 0-33 0 0,-16-40-143 0 0,-32-51-383 0 0,19 131 555 0 0,0 1 0 0 0,0-1-1 0 0,0 1 1 0 0,0-1 0 0 0,0 1-1 0 0,0-1 1 0 0,0 0 0 0 0,0 1-1 0 0,0-1 1 0 0,0 1 0 0 0,-1-1-1 0 0,1 1 1 0 0,0-1 0 0 0,0 0-1 0 0,0 1 1 0 0,-1-1 0 0 0,1 1-1 0 0,0-1 1 0 0,-1 0 0 0 0,1 1-1 0 0,0-1 1 0 0,-1 0-1 0 0,1 0 1 0 0,0 1 0 0 0,-1-1-1 0 0,1 0 1 0 0,-1 0 0 0 0,1 1-1 0 0,0-1 1 0 0,-1 0 0 0 0,1 0-1 0 0,-1 0 1 0 0,1 0 0 0 0,-1 0-1 0 0,1 0 1 0 0,0 0 0 0 0,-1 0-1 0 0,1 0 1 0 0,-1 0 0 0 0,1 0-1 0 0,-1 0 1 0 0,1 0 0 0 0,-1 0-1 0 0,1 0 1 0 0,0 0 0 0 0,-1 0-1 0 0,1 0 1 0 0,-1-1 0 0 0,1 1-1 0 0,-1 0 1 0 0,1 0-1 0 0,0 0 1 0 0,-1-1 0 0 0,1 1-1 0 0,0 0 1 0 0,-1-1 0 0 0,1 1-1 0 0,0 0 1 0 0,-1-1 0 0 0,1 1-1 0 0,0 0 1 0 0,0-1 0 0 0,-1 1-1 0 0,1-1 1 0 0,0 1 7 0 0,-1 4 18 0 0,1 1 0 0 0,-1 0 0 0 0,1 0 0 0 0,0-1 1 0 0,1 1-1 0 0,-1 0 0 0 0,1-1 0 0 0,0 1 0 0 0,0 0 0 0 0,0-1 0 0 0,1 1 0 0 0,-1-1 1 0 0,1 0-1 0 0,0 1 0 0 0,0-1 0 0 0,1 0 0 0 0,1 2-18 0 0,-1-4 35 0 0,1 0-1 0 0,0 0 1 0 0,-1-1-1 0 0,1 1 1 0 0,0-1-1 0 0,0 0 1 0 0,0 0-1 0 0,0 0 1 0 0,0 0-1 0 0,0-1 1 0 0,0 0-1 0 0,0 0 1 0 0,1 0 0 0 0,-1 0-1 0 0,0 0 1 0 0,0-1-1 0 0,0 0 1 0 0,0 0-1 0 0,0 0 1 0 0,0 0-1 0 0,0-1 1 0 0,-1 1-1 0 0,1-1 1 0 0,0 0-1 0 0,-1 0 1 0 0,1-1-1 0 0,-1 1 1 0 0,0-1 0 0 0,0 1-1 0 0,0-1 1 0 0,0 0-1 0 0,0 0 1 0 0,-1 0-1 0 0,1-1 1 0 0,-1 1-1 0 0,0-1 1 0 0,0 1-1 0 0,1-4-34 0 0,0 3 6 0 0,-1-1-1 0 0,0 1 0 0 0,0-1 0 0 0,0 0 0 0 0,-1 1 0 0 0,0-1 1 0 0,0 0-1 0 0,0 0 0 0 0,0 0 0 0 0,-1 0 0 0 0,0 0 0 0 0,0 0 1 0 0,0 0-1 0 0,0 0 0 0 0,-1 0 0 0 0,0 1 0 0 0,0-1 0 0 0,0 0 1 0 0,-1 0-1 0 0,1 0 0 0 0,-1 1 0 0 0,-1-1 0 0 0,1 1 0 0 0,0 0 1 0 0,-1-1-1 0 0,0 1 0 0 0,0 0 0 0 0,0 1 0 0 0,-1-1 0 0 0,1 0 1 0 0,-1 1-1 0 0,0-1-5 0 0,2 2-2 0 0,1-1 0 0 0,-1 0 1 0 0,1 0-1 0 0,-1 1 1 0 0,0-1-1 0 0,0 1 0 0 0,-1 0 1 0 0,1-1-1 0 0,0 1 1 0 0,-1 0-1 0 0,1 0 0 0 0,-1 1 1 0 0,1-1-1 0 0,-1 0 1 0 0,0 1-1 0 0,0 0 0 0 0,0-1 1 0 0,0 1-1 0 0,0 1 1 0 0,0-1-1 0 0,0 0 0 0 0,0 1 1 0 0,0-1-1 0 0,0 1 1 0 0,-1 0-1 0 0,1 0 0 0 0,0 0 1 0 0,0 0-1 0 0,0 1 1 0 0,0-1-1 0 0,0 1 0 0 0,0 0 1 0 0,0 0-1 0 0,0 0 0 0 0,0 0 1 0 0,0 1-1 0 0,0-1 1 0 0,0 1-1 0 0,1 0 0 0 0,-1-1 1 0 0,1 1-1 0 0,-1 0 1 0 0,1 1-1 0 0,-1 0 2 0 0,-5 6 28 0 0,1 0 1 0 0,0 0-1 0 0,1 1 0 0 0,0 0 1 0 0,1 0-1 0 0,0 0 0 0 0,0 1 1 0 0,1-1-1 0 0,0 1 0 0 0,1 0 0 0 0,1 1 1 0 0,0-1-1 0 0,0 0 0 0 0,1 1 1 0 0,0-1-1 0 0,1 1 0 0 0,0-1 1 0 0,1 1-1 0 0,0-1 0 0 0,1 0 1 0 0,1 1-1 0 0,-1-1 0 0 0,2 0 1 0 0,0-1-1 0 0,0 1 0 0 0,2 2-28 0 0,19 9 350 0 0,-9-40 154 0 0,42-53-376 0 0,-49 48-151 0 0,-2 0 0 0 0,0 0 1 0 0,-1-1-1 0 0,-1 0 0 0 0,-1 0 1 0 0,-2 0-1 0 0,0-10 23 0 0,-2 34-8 0 0,-1-1-1 0 0,1 1 0 0 0,-1 0 1 0 0,1-1-1 0 0,-1 1 1 0 0,0 0-1 0 0,1 0 1 0 0,-1 0-1 0 0,1-1 1 0 0,-1 1-1 0 0,0 0 1 0 0,1 0-1 0 0,-1 0 1 0 0,0 0-1 0 0,1 0 1 0 0,-1 0-1 0 0,0 0 1 0 0,1 0-1 0 0,-1 0 1 0 0,1 0-1 0 0,-1 0 0 0 0,0 1 1 0 0,1-1-1 0 0,-1 0 1 0 0,1 0-1 0 0,-1 1 1 0 0,0-1-1 0 0,1 0 1 0 0,-1 1-1 0 0,1-1 1 0 0,-1 1-1 0 0,1-1 1 0 0,-1 0-1 0 0,1 1 1 0 0,0-1-1 0 0,-1 1 1 0 0,1-1-1 0 0,-1 1 1 0 0,1-1-1 0 0,0 1 0 0 0,0 0 1 0 0,-1-1-1 0 0,1 1 1 0 0,0-1-1 0 0,0 1 1 0 0,0 0-1 0 0,-1-1 1 0 0,1 1-1 0 0,0 0 1 0 0,0-1-1 0 0,0 1 1 0 0,0-1-1 0 0,0 1 1 0 0,0 0-1 0 0,1-1 1 0 0,-1 1-1 0 0,0 0 1 0 0,0-1-1 0 0,0 1 0 0 0,1-1 1 0 0,-1 1 8 0 0,-26 157 19 0 0,41-45 339 0 0,0-124 80 0 0,32-59-376 0 0,-43 36-120 0 0,-1 1-1 0 0,-1-1 0 0 0,-2 0 0 0 0,-2 0 0 0 0,-1 1 0 0 0,-1-1 0 0 0,-7-23 59 0 0,11 57-6 0 0,0-1 1 0 0,1 1-1 0 0,-1-1 0 0 0,0 0 0 0 0,0 1 0 0 0,0-1 0 0 0,0 1 0 0 0,0-1 1 0 0,0 0-1 0 0,0 1 0 0 0,0-1 0 0 0,0 1 0 0 0,0-1 0 0 0,0 1 0 0 0,0-1 1 0 0,0 0-1 0 0,0 1 0 0 0,-1-1 0 0 0,1 1 0 0 0,0-1 0 0 0,0 1 0 0 0,-1-1 1 0 0,1 1-1 0 0,0-1 0 0 0,-1 1 0 0 0,1-1 0 0 0,0 1 0 0 0,-1-1 0 0 0,1 1 1 0 0,-1-1-1 0 0,1 1 0 0 0,-1 0 0 0 0,1-1 0 0 0,-1 1 0 0 0,1 0 0 0 0,-1 0 1 0 0,1-1-1 0 0,-1 1 0 0 0,0 0 0 0 0,1 0 0 0 0,-1 0 0 0 0,1 0 0 0 0,-1 0 1 0 0,1-1-1 0 0,-1 1 0 0 0,0 0 0 0 0,1 0 0 0 0,-1 1 0 0 0,1-1 0 0 0,-1 0 0 0 0,0 0 1 0 0,1 0-1 0 0,-1 0 0 0 0,1 0 0 0 0,-1 1 0 0 0,1-1 0 0 0,-1 0 0 0 0,1 0 1 0 0,-1 1-1 0 0,1-1 0 0 0,-1 0 0 0 0,1 1 0 0 0,-1-1 0 0 0,1 1 0 0 0,-1-1 1 0 0,1 1 5 0 0,-23 174 168 0 0,21-124-191 0 0,12 132-849 0 0,4-162-2022 0 0,-14-22 1795 0 0</inkml:trace>
  <inkml:trace contextRef="#ctx0" brushRef="#br0" timeOffset="-13942.898">6075 4768 72 0 0,'13'-1'16'0'0,"0"-5"-16"0"0</inkml:trace>
  <inkml:trace contextRef="#ctx0" brushRef="#br0" timeOffset="-13262.119">6145 5016 2969 0 0,'-1'5'60'0'0,"1"-1"1"0"0,0 0 0 0 0,-1 0 0 0 0,1 0 0 0 0,1 0 0 0 0,-1 0-1 0 0,1 1 1 0 0,0-1 0 0 0,0 0 0 0 0,0 0 0 0 0,0 0 0 0 0,0 0-1 0 0,1-1 1 0 0,0 1 0 0 0,0 0 0 0 0,0-1 0 0 0,0 1-1 0 0,1-1 1 0 0,-1 1 0 0 0,1-1 0 0 0,0 0 0 0 0,0 0 0 0 0,0-1-1 0 0,0 1 1 0 0,1 0 0 0 0,-1-1 0 0 0,1 0 0 0 0,0 0-61 0 0,173 77-777 0 0,-48-28-814 0 0,-105-40 1215 0 0</inkml:trace>
  <inkml:trace contextRef="#ctx0" brushRef="#br0" timeOffset="-12932.47">6837 5333 624 0 0,'95'59'1100'0'0,"-65"-34"-1142"0"0,92 79-338 0 0,-101-71 413 0 0,1-11-398 0 0,-19-15 147 0 0</inkml:trace>
  <inkml:trace contextRef="#ctx0" brushRef="#br0" timeOffset="-12394.789">7031 5377 5505 0 0,'-2'5'180'0'0,"0"0"0"0"0,0 0 0 0 0,0 1 0 0 0,1-1 0 0 0,0 0 0 0 0,0 1 0 0 0,0-1 0 0 0,1 1 0 0 0,-1-1-1 0 0,1 1 1 0 0,1-1 0 0 0,-1 1 0 0 0,1-1 0 0 0,0 1 0 0 0,1 3-180 0 0,-1 63 50 0 0,-1-72-119 0 0,1 0 0 0 0,-1 0 0 0 0,0 0 0 0 0,0 0 0 0 0,1 0 0 0 0,-1 0 0 0 0,0 0 0 0 0,1 0 0 0 0,-1 0 0 0 0,0 0 0 0 0,0 0 0 0 0,1 0 0 0 0,-1 0 0 0 0,0 0 0 0 0,0 0 1 0 0,1 0-1 0 0,-1 0 0 0 0,0 0 0 0 0,0 1 0 0 0,1-1 0 0 0,-1 0 0 0 0,0 0 0 0 0,0 0 0 0 0,1 0 0 0 0,-1 1 0 0 0,0-1 0 0 0,0 0 0 0 0,0 0 0 0 0,0 0 0 0 0,1 1 69 0 0,5-9 338 0 0,12-61-298 0 0,-17 45-40 0 0,36-172-522 0 0,-36 193 509 0 0,0 1-1 0 0,0 0 0 0 0,0 0 0 0 0,0 0 1 0 0,0 0-1 0 0,0 0 0 0 0,0 0 0 0 0,1 0 1 0 0,-1 1-1 0 0,1-1 0 0 0,-1 0 0 0 0,1 1 1 0 0,0-1-1 0 0,0 1 0 0 0,0 0 1 0 0,0-1-1 0 0,0 1 0 0 0,0 0 0 0 0,0 0 1 0 0,0 0-1 0 0,0 0 0 0 0,0 1 0 0 0,0-1 1 0 0,1 1-1 0 0,-1-1 0 0 0,0 1 0 0 0,0 0 1 0 0,1 0-1 0 0,-1 0 0 0 0,0 0 1 0 0,1 0-1 0 0,-1 0 0 0 0,0 1 0 0 0,0-1 1 0 0,1 1-1 0 0,-1-1 0 0 0,0 1 0 0 0,0 0 1 0 0,0 0-1 0 0,0 0 14 0 0,72 57 461 0 0,-67-49-252 0 0,-1 0 0 0 0,0 1-1 0 0,-1 0 1 0 0,0 0 0 0 0,0 0 0 0 0,-1 1-1 0 0,0-1 1 0 0,-1 1 0 0 0,-1 0-1 0 0,1 0 1 0 0,-2 1 0 0 0,1-1 0 0 0,-2 0-1 0 0,1 0 1 0 0,-2 1 0 0 0,1-1-1 0 0,-2 0 1 0 0,-1 9-209 0 0,0-13 90 0 0,-1 0-1 0 0,0 1 1 0 0,0-1-1 0 0,0-1 1 0 0,-1 1 0 0 0,0-1-1 0 0,-1 0 1 0 0,0 0-1 0 0,1 0 1 0 0,-2-1 0 0 0,1 1-1 0 0,-1-2 1 0 0,1 1-1 0 0,-1-1 1 0 0,-1 0 0 0 0,1 0-1 0 0,0-1 1 0 0,-1 0-1 0 0,-2 0-89 0 0,-25 15 106 0 0,-59 24-1428 0 0,52-13-2559 0 0,32-19 2351 0 0</inkml:trace>
  <inkml:trace contextRef="#ctx0" brushRef="#br0" timeOffset="-11690.071">7273 5602 1624 0 0,'-51'-13'4123'0'0,"47"36"-3963"0"0,18 105 221 0 0,13 18 749 0 0,-26-146-1115 0 0,1 0 0 0 0,-1-1 1 0 0,0 1-1 0 0,0 0 0 0 0,0-1 1 0 0,0 1-1 0 0,0-1 1 0 0,0 1-1 0 0,0-1 0 0 0,0 0 1 0 0,-1 1-1 0 0,1-1 0 0 0,0 0 1 0 0,0 0-1 0 0,0 0 0 0 0,-1 0 1 0 0,1 1-1 0 0,0-1 1 0 0,-1 0-1 0 0,1 0 0 0 0,-1 0 1 0 0,1 0-1 0 0,-1 0 0 0 0,0 0 1 0 0,1-1-1 0 0,-1 1 0 0 0,0 0 1 0 0,0 0-1 0 0,0 0 1 0 0,0 0-1 0 0,0 0 0 0 0,0 0 1 0 0,0 0-1 0 0,0-1 0 0 0,0 1 1 0 0,0 0-1 0 0,0 0 0 0 0,-1 0 1 0 0,1 0-1 0 0,-1 0 1 0 0,1 0-1 0 0,0 0 0 0 0,-1 0 1 0 0,0 0-1 0 0,1 0 0 0 0,-1 0 1 0 0,0 0-1 0 0,0 0-15 0 0,-17-150 159 0 0,8 18-138 0 0,6 106-206 0 0,4 27 149 0 0,0 0 4 0 0,0 0 2 0 0,5 8 14 0 0,146 316 566 0 0,-151-324-539 0 0,0-1 0 0 0,1 1 1 0 0,-1 0-1 0 0,0-1 0 0 0,0 1 1 0 0,0 0-1 0 0,1 0 0 0 0,-1-1 1 0 0,0 1-1 0 0,1 0 0 0 0,-1 0 0 0 0,0 0 1 0 0,0 0-1 0 0,1-1 0 0 0,-1 1 1 0 0,0 0-1 0 0,1 0 0 0 0,-1 0 1 0 0,0 0-1 0 0,1 0 0 0 0,-1 0 1 0 0,0 0-1 0 0,1 0 0 0 0,-1 0 0 0 0,0 0 1 0 0,1 0-1 0 0,-1 0 0 0 0,0 0 1 0 0,1 0-1 0 0,-1 0 0 0 0,0 0 1 0 0,1 0-1 0 0,-1 0 0 0 0,0 0 0 0 0,1 1 1 0 0,-1-1-1 0 0,0 0 0 0 0,0 0 1 0 0,1 0-1 0 0,-1 1 0 0 0,0-1 1 0 0,1 0-1 0 0,-1 0 0 0 0,0 1 0 0 0,0-1 1 0 0,0 0-1 0 0,1 0 0 0 0,-1 1 1 0 0,0-1-12 0 0,0-32 237 0 0,0 31-273 0 0,-49-140 406 0 0,5 63-328 0 0,56 144-217 0 0,45 186 375 0 0,-56-246-180 0 0,-1-7-8 0 0,1 1 1 0 0,-1 0 0 0 0,0 0-1 0 0,1 0 1 0 0,-1-1-1 0 0,0 1 1 0 0,0 0 0 0 0,1 0-1 0 0,-1 0 1 0 0,0 0-1 0 0,1 0 1 0 0,-1-1 0 0 0,0 1-1 0 0,1 0 1 0 0,-1 0-1 0 0,0 0 1 0 0,1 0 0 0 0,-1 0-1 0 0,0 0 1 0 0,1 0-1 0 0,-1 0 1 0 0,0 0-1 0 0,1 0-12 0 0,-22-161 201 0 0,-9 39-383 0 0,43 144-22 0 0,113 284-3047 0 0,-102-273 1742 0 0,-12-19 256 0 0</inkml:trace>
  <inkml:trace contextRef="#ctx0" brushRef="#br0" timeOffset="-11238.072">7395 5943 6569 0 0,'-4'12'2596'0'0,"-5"8"-1935"0"0,9-80-1729 0 0,-2 1 0 0 0,-3 1 0 0 0,-3-1 1 0 0,-14-54 1067 0 0,20 94-941 0 0,1 1-360 0 0</inkml:trace>
  <inkml:trace contextRef="#ctx0" brushRef="#br0" timeOffset="-10388.145">7141 5589 5473 0 0,'-12'35'2821'0'0,"-15"36"-2572"0"0,6-33-304 0 0,3-67-135 0 0,-6-87-429 0 0,12-95-1966 0 0,12 210 2554 0 0,1 0 0 0 0,-1 0 0 0 0,1 0-1 0 0,0 1 1 0 0,-1-1 0 0 0,1 0 0 0 0,0 0-1 0 0,-1 0 1 0 0,1 1 0 0 0,0-1-1 0 0,0 0 1 0 0,0 1 0 0 0,0-1 0 0 0,0 1-1 0 0,0-1 1 0 0,0 1 0 0 0,0-1 0 0 0,0 1-1 0 0,0 0 1 0 0,0-1 0 0 0,0 1 0 0 0,0 0-1 0 0,0 0 1 0 0,0 0 0 0 0,0 0-1 0 0,0 0 1 0 0,0 0 0 0 0,0 0 0 0 0,0 0-1 0 0,0 0 1 0 0,0 0 0 0 0,0 1 0 0 0,0-1-1 0 0,0 0 1 0 0,0 1 0 0 0,0-1 0 0 0,0 1-1 0 0,0-1 1 0 0,0 1 0 0 0,0-1-1 0 0,0 1 1 0 0,0 0 0 0 0,0-1 0 0 0,-1 1-1 0 0,1 0 1 0 0,0 0 0 0 0,-1 0 0 0 0,1 0-1 0 0,0-1 1 0 0,-1 1 0 0 0,1 1 31 0 0,2 0 77 0 0,10 8 381 0 0,0 1 0 0 0,-1 0 0 0 0,0 1 1 0 0,-1 0-1 0 0,0 1 0 0 0,-1 0 0 0 0,-1 0 0 0 0,0 1 1 0 0,0 1-1 0 0,-2-1 0 0 0,0 1 0 0 0,0 1 0 0 0,-2-1 0 0 0,4 15-458 0 0,-57-44-2663 0 0,41 13 1888 0 0</inkml:trace>
  <inkml:trace contextRef="#ctx0" brushRef="#br0" timeOffset="-8711.406">10687 4968 1248 0 0,'-37'-36'5655'0'0,"32"48"-4915"0"0,16 37-614 0 0,1 0 0 0 0,3-1-1 0 0,2-1 1 0 0,9 18-126 0 0,38 111 52 0 0,6 131 74 0 0,-40-158-190 0 0,-15-119-442 0 0,-12-28-3272 0 0,-3-3 3019 0 0</inkml:trace>
  <inkml:trace contextRef="#ctx0" brushRef="#br0" timeOffset="-8337.277">10584 4863 6081 0 0,'6'-5'4063'0'0,"37"-5"-3678"0"0,-41 10-382 0 0,5-2 14 0 0,0 0 0 0 0,0 1 0 0 0,0 0 0 0 0,0 1-1 0 0,1 0 1 0 0,-1 0 0 0 0,0 0 0 0 0,0 1 0 0 0,0 0 0 0 0,0 0 0 0 0,0 1-1 0 0,0 0 1 0 0,0 0 0 0 0,0 1 0 0 0,3 1-17 0 0,7 6-23 0 0,-11-8-17 0 0,1 1-1 0 0,0 0 1 0 0,-1 0-1 0 0,0 1 0 0 0,0-1 1 0 0,0 1-1 0 0,0 1 1 0 0,-1-1-1 0 0,1 1 1 0 0,-1 0-1 0 0,0 0 0 0 0,-1 1 1 0 0,1-1-1 0 0,-1 1 1 0 0,0 0-1 0 0,-1 0 1 0 0,1 0-1 0 0,-1 1 0 0 0,0-1 1 0 0,-1 1-1 0 0,0 0 1 0 0,0 0-1 0 0,0 0 1 0 0,-1 0-1 0 0,0 0 0 0 0,0 1 41 0 0,-4 15 26 0 0,-1-1 0 0 0,-1 1 0 0 0,-1-1 0 0 0,-1 0 0 0 0,0-1 0 0 0,-2 0 0 0 0,-1 0 0 0 0,0-1 0 0 0,-2 0 0 0 0,-9 12-26 0 0,20-28-120 0 0,-1-1 0 0 0,0 1-1 0 0,0 0 1 0 0,0-1 0 0 0,0 0-1 0 0,-1 1 1 0 0,1-1 0 0 0,-1 0-1 0 0,0 0 1 0 0,0 0 0 0 0,0-1-1 0 0,0 1 1 0 0,-1-1-1 0 0,1 0 1 0 0,-1 0 0 0 0,1 0-1 0 0,-1 0 1 0 0,0 0 0 0 0,1-1-1 0 0,-3 1 121 0 0,1-4-727 0 0,2-7-273 0 0</inkml:trace>
  <inkml:trace contextRef="#ctx0" brushRef="#br0" timeOffset="-3591.076">11094 4454 3921 0 0,'-66'-2'4588'0'0,"62"3"-4513"0"0,-1 1 0 0 0,0 0-1 0 0,1 0 1 0 0,-1 1 0 0 0,1-1 0 0 0,0 1 0 0 0,0 0-1 0 0,0 0 1 0 0,0 1 0 0 0,0-1 0 0 0,1 1 0 0 0,-1-1-1 0 0,1 1 1 0 0,0 0 0 0 0,0 1 0 0 0,1-1 0 0 0,-1 0-1 0 0,1 1 1 0 0,0 0-75 0 0,-34 74 602 0 0,29-39-529 0 0,2 0 0 0 0,2 1 0 0 0,2-1 0 0 0,2 1 0 0 0,1-1-1 0 0,2 0 1 0 0,2 1 0 0 0,1-2 0 0 0,2 1 0 0 0,2-1 0 0 0,3 2-73 0 0,72 200 327 0 0,-29-126-379 0 0,22-41-1321 0 0,-74-71 1050 0 0,0-1 1 0 0,1 0-1 0 0,-1 0 0 0 0,1 0 1 0 0,0 0-1 0 0,-1-1 0 0 0,1 0 1 0 0,0 0-1 0 0,0-1 0 0 0,0 0 1 0 0,0 0-1 0 0,0 0 0 0 0,-1-1 0 0 0,1 1 1 0 0,0-1-1 0 0,0-1 0 0 0,3 0 323 0 0,12-4-1013 0 0</inkml:trace>
  <inkml:trace contextRef="#ctx0" brushRef="#br0" timeOffset="-2582.838">11614 4700 2585 0 0,'-8'-4'6745'0'0,"-10"-11"-4565"0"0,-10-6-2694 0 0,5 7 393 0 0,20 11 92 0 0,0 1 0 0 0,0-1 0 0 0,-1 1 0 0 0,1 0-1 0 0,0 0 1 0 0,-1 0 0 0 0,1 1 0 0 0,-1-1 0 0 0,0 1 0 0 0,0 0 0 0 0,0 0 0 0 0,1 0 0 0 0,-1 0-1 0 0,0 0 1 0 0,0 1 0 0 0,0 0 0 0 0,0 0 0 0 0,0 0 0 0 0,0 1 0 0 0,0-1 0 0 0,0 1 0 0 0,0 0-1 0 0,0 0 1 0 0,0 0 0 0 0,1 0 0 0 0,-2 1 29 0 0,-4 3-6 0 0,0 0 0 0 0,1 0 0 0 0,-1 1 0 0 0,1 0-1 0 0,0 1 1 0 0,0 0 0 0 0,1 0 0 0 0,0 0 0 0 0,1 1 0 0 0,-1 0 0 0 0,1 1 0 0 0,1-1-1 0 0,-1 1 1 0 0,2 0 0 0 0,-1 1 0 0 0,1-1 0 0 0,1 1 0 0 0,0-1 0 0 0,0 1-1 0 0,-1 9 7 0 0,6-16 0 0 0,0 0-1 0 0,1 0 0 0 0,-1 0 0 0 0,1 0 0 0 0,0 0 0 0 0,0 0 0 0 0,0 0 0 0 0,0-1 0 0 0,0 0 1 0 0,0 0-1 0 0,1 1 0 0 0,-1-2 0 0 0,1 1 0 0 0,-1 0 0 0 0,1-1 0 0 0,0 0 0 0 0,0 0 0 0 0,-1 0 1 0 0,1 0-1 0 0,0 0 0 0 0,0-1 0 0 0,0 0 0 0 0,0 0 0 0 0,2 0 1 0 0,8 3 3 0 0,157 22 37 0 0,-167-23-52 0 0,0 3 314 0 0,-11 10-191 0 0,-33 56 105 0 0,-54-6-893 0 0,68-46-2588 0 0,24-19 2406 0 0</inkml:trace>
  <inkml:trace contextRef="#ctx0" brushRef="#br0" timeOffset="-2242.933">11905 4814 3993 0 0,'79'13'6711'0'0,"38"-11"-6906"0"0,-68-2 540 0 0,-32 0-311 0 0,-14 1-153 0 0,0 0 0 0 0,0 0 0 0 0,1 0 0 0 0,-1 0 1 0 0,0-1-1 0 0,1 1 0 0 0,-1-1 0 0 0,0 0 0 0 0,1 0 0 0 0,-1-1 0 0 0,0 1 0 0 0,0 0 0 0 0,1-1 0 0 0,-1 0 1 0 0,0 0-1 0 0,0 0 0 0 0,0 0 0 0 0,0-1 0 0 0,0 1 0 0 0,0-1 0 0 0,0 1 0 0 0,0-1 0 0 0,0 0 0 0 0,-1 0 1 0 0,1-1-1 0 0,-1 1 0 0 0,0 0 0 0 0,1-1 0 0 0,-1 1 0 0 0,0-1 0 0 0,-1 0 0 0 0,1 0 0 0 0,0 0 0 0 0,1-3 119 0 0,-5-4-748 0 0</inkml:trace>
  <inkml:trace contextRef="#ctx0" brushRef="#br0" timeOffset="-1939.379">12127 4558 4937 0 0,'24'46'4740'0'0,"46"51"-4093"0"0,8-6 1852 0 0,-47-45-2475 0 0,-83 40-4761 0 0,33-61 3238 0 0,-13 15 289 0 0</inkml:trace>
  <inkml:trace contextRef="#ctx0" brushRef="#br0" timeOffset="-1353.439">12897 4349 4817 0 0,'-8'15'3895'0'0,"-44"31"-3598"0"0,-27-6-123 0 0,62-34 6 0 0,0 0-1 0 0,0 1 0 0 0,0 0 0 0 0,1 2 1 0 0,0 0-1 0 0,1 1 0 0 0,0 0 1 0 0,1 1-1 0 0,-11 11-179 0 0,23-20-42 0 0,0 0 1 0 0,1 0-1 0 0,-1 0 1 0 0,0 1-1 0 0,1-1 0 0 0,0 1 1 0 0,-1-1-1 0 0,1 1 1 0 0,0-1-1 0 0,1 1 1 0 0,-1 0-1 0 0,0 0 0 0 0,1-1 1 0 0,-1 1-1 0 0,1 0 1 0 0,0 0-1 0 0,0 0 0 0 0,0-1 1 0 0,0 1-1 0 0,1 0 1 0 0,-1 0-1 0 0,1-1 1 0 0,0 1-1 0 0,-1 0 0 0 0,1-1 1 0 0,0 1-1 0 0,1 0 1 0 0,-1-1-1 0 0,0 1 0 0 0,1-1 1 0 0,-1 0-1 0 0,1 0 1 0 0,0 1-1 0 0,0-1 1 0 0,0 0-1 0 0,0 0 0 0 0,0-1 1 0 0,0 1-1 0 0,0 0 1 0 0,1-1-1 0 0,-1 1 0 0 0,1-1 1 0 0,-1 0-1 0 0,3 1 42 0 0,146 42 727 0 0,-101-16 15 0 0,-83 18-396 0 0,-31 14-659 0 0,29-38-550 0 0,-5 4-3563 0 0,25-23 1178 0 0,14-5 1772 0 0</inkml:trace>
  <inkml:trace contextRef="#ctx0" brushRef="#br0" timeOffset="-1121.779">13018 4114 5841 0 0,'32'79'3622'0'0,"-27"-63"-3565"0"0,-1 0 1 0 0,0 1 0 0 0,-1-1 0 0 0,-1 1-1 0 0,0 0 1 0 0,-1-1 0 0 0,-1 1 0 0 0,-1 0 0 0 0,0-1-1 0 0,-1 1 1 0 0,-1 2-58 0 0,-11 23-2563 0 0,14-41 1759 0 0,0-1-246 0 0</inkml:trace>
  <inkml:trace contextRef="#ctx0" brushRef="#br0" timeOffset="-838.666">13249 3990 7146 0 0,'47'94'4758'0'0,"74"120"-4763"0"0,-94-172 42 0 0,-1 1 0 0 0,-2 1 1 0 0,-3 2-1 0 0,-1 0 0 0 0,-3 1 1 0 0,-1 1-1 0 0,-3 0 0 0 0,-2 1 1 0 0,-1 0-1 0 0,-2 13-37 0 0,-8-47-358 0 0,-1 1 0 0 0,0-1 0 0 0,-1 1-1 0 0,-1-1 1 0 0,0 1 0 0 0,-1-1 0 0 0,-1 0 0 0 0,-1 0 0 0 0,0-1 0 0 0,0 0-1 0 0,-3 4 359 0 0,-12 16-1363 0 0</inkml:trace>
  <inkml:trace contextRef="#ctx0" brushRef="#br0" timeOffset="23874.976">3532 9375 9530 0 0,'14'67'3665'0'0,"-14"-15"-2753"0"0,-1 7-760 0 0,0-3-80 0 0,-1-5-136 0 0,2 7-80 0 0,2-7-80 0 0,3 1-224 0 0,1 0-160 0 0,6-10-144 0 0,-3-9-169 0 0,1-10-343 0 0,0 5-176 0 0,-1-12 848 0 0,3-8-697 0 0,-4-8-207 0 0</inkml:trace>
  <inkml:trace contextRef="#ctx0" brushRef="#br0" timeOffset="25028.962">5370 8609 4041 0 0,'-17'-27'6744'0'0,"126"160"-5948"0"0,-9 69-596 0 0,51 83-49 0 0,-129-270 70 0 0,-13-26 62 0 0,-4 7-276 0 0,0-1 0 0 0,0 1 0 0 0,0-1-1 0 0,0 0 1 0 0,-1 0 0 0 0,0-1 0 0 0,0 1 0 0 0,-1-1 0 0 0,0 0 0 0 0,1 0-1 0 0,-2 0 1 0 0,1 0 0 0 0,-1 0 0 0 0,0-1-7 0 0,58-395-79 0 0,-52 375 12 0 0,77-176-5671 0 0,-74 187 4715 0 0</inkml:trace>
  <inkml:trace contextRef="#ctx0" brushRef="#br0" timeOffset="25386.138">6310 8618 8738 0 0,'-16'93'4141'0'0,"1"-37"-4237"0"0,11-9 59 0 0,2-1 0 0 0,2 1 0 0 0,2-1 0 0 0,2 0 0 0 0,2 0 0 0 0,2 0 0 0 0,7 17 37 0 0,-13-51-21 0 0,1 0-1 0 0,0 0 1 0 0,1 0-1 0 0,0-1 1 0 0,1 0-1 0 0,0 0 1 0 0,1 0-1 0 0,0-1 1 0 0,0 1-1 0 0,1-1 1 0 0,1-1-1 0 0,0 0 1 0 0,0 0-1 0 0,1 0 1 0 0,0-1-1 0 0,0 0 1 0 0,1-1-1 0 0,0 0 1 0 0,7 3 21 0 0,71 27-624 0 0,-79-36 275 0 0,-9-1-1200 0 0,5-7-2651 0 0,0 3 3055 0 0</inkml:trace>
  <inkml:trace contextRef="#ctx0" brushRef="#br0" timeOffset="25638.845">6165 8911 6393 0 0,'10'12'4603'0'0,"119"-6"-3435"0"0,14-35-438 0 0,-48 9-3184 0 0,-56 10 783 0 0,-20 6 128 0 0</inkml:trace>
  <inkml:trace contextRef="#ctx0" brushRef="#br0" timeOffset="24258.977">4041 8934 7290 0 0,'27'20'4903'0'0,"29"-2"-5263"0"0,-44-15 824 0 0,54 12-125 0 0,0-3 0 0 0,1-3 0 0 0,67 0-339 0 0,-129-8-172 0 0,0-1 0 0 0,1 1 1 0 0,-1-1-1 0 0,0-1 0 0 0,0 1 1 0 0,0-1-1 0 0,0 0 1 0 0,1 0-1 0 0,-1 0 0 0 0,-1-1 1 0 0,1 1-1 0 0,0-1 1 0 0,0-1-1 0 0,-1 1 0 0 0,1-1 1 0 0,-1 1-1 0 0,1-1 0 0 0,-1 0 1 0 0,0-1-1 0 0,0 1 1 0 0,-1-1-1 0 0,4-4 172 0 0,6-10-904 0 0</inkml:trace>
  <inkml:trace contextRef="#ctx0" brushRef="#br0" timeOffset="24542.018">4088 9126 7210 0 0,'25'45'4900'0'0,"27"-18"-3701"0"0,64-4-1244 0 0,-110-22 228 0 0,17 2-432 0 0,0-2 0 0 0,1 0 0 0 0,-1-1 0 0 0,0-2 0 0 0,0 0 0 0 0,0-2 0 0 0,0 0 0 0 0,0-2 0 0 0,-1 0 0 0 0,9-5 249 0 0,3-3-747 0 0</inkml:trace>
  <inkml:trace contextRef="#ctx0" brushRef="#br0" timeOffset="27322.723">7224 8756 5401 0 0,'29'0'1951'0'0,"263"17"2712"0"0,-112-9-3883 0 0,-153-9-823 0 0,-1-1-1 0 0,1-1 1 0 0,-1-2 0 0 0,0-1 0 0 0,0 0 0 0 0,0-2 0 0 0,-1-1-1 0 0,0-1 1 0 0,-1-2 0 0 0,0 0 0 0 0,5-5 43 0 0,-12 6-285 0 0,46-32-1385 0 0,-27 9-2896 0 0,-31 28 3328 0 0</inkml:trace>
  <inkml:trace contextRef="#ctx0" brushRef="#br0" timeOffset="28151.257">7727 8323 7946 0 0,'9'73'3957'0'0,"-4"-20"-3937"0"0,97 464-334 0 0,-78-287-2672 0 0,-6-203 1487 0 0,-9-15 360 0 0</inkml:trace>
  <inkml:trace contextRef="#ctx0" brushRef="#br0" timeOffset="30017.435">9470 8542 3729 0 0,'4'-15'5277'0'0,"-5"-18"-4378"0"0,-29-65-917 0 0,25 88-5 0 0,0 1-1 0 0,-1-1 0 0 0,1 1 0 0 0,-2 0 0 0 0,1 1 0 0 0,-1 0 0 0 0,-1 0 0 0 0,1 0 0 0 0,-1 1 0 0 0,-1 0 0 0 0,1 1 0 0 0,-1 0 0 0 0,0 0 0 0 0,-1 0 1 0 0,1 2-1 0 0,-1-1 0 0 0,-7-1 24 0 0,-70 18 216 0 0,82-9-238 0 0,1 0 0 0 0,0 1 0 0 0,1-1 1 0 0,-1 1-1 0 0,0 0 0 0 0,1 0 0 0 0,0 0 1 0 0,0 1-1 0 0,0-1 0 0 0,1 1 0 0 0,0-1 1 0 0,-1 1-1 0 0,1 0 0 0 0,1 0 0 0 0,-1 0 0 0 0,1 0 1 0 0,0 0-1 0 0,0 0 0 0 0,1 0 0 0 0,-1 1 1 0 0,1-1-1 0 0,0 0 0 0 0,0 0 0 0 0,1 1 0 0 0,0-1 1 0 0,0 3 21 0 0,-1-6-6 0 0,-2 10 5 0 0,1-1 1 0 0,0 1 0 0 0,0 0 0 0 0,1 0-1 0 0,1 0 1 0 0,0 0 0 0 0,1 0 0 0 0,0-1-1 0 0,0 1 1 0 0,1 0 0 0 0,1-1 0 0 0,0 0-1 0 0,1 0 1 0 0,0 0 0 0 0,0 0 0 0 0,1-1-1 0 0,1 0 1 0 0,-1 0 0 0 0,2-1 0 0 0,-1 0-1 0 0,1 0 1 0 0,1 0 0 0 0,0-1 0 0 0,0-1-1 0 0,0 0 1 0 0,1 0 0 0 0,3 2 0 0 0,-8-8 28 0 0,-1 1 0 0 0,0 0 0 0 0,1-1 1 0 0,-1 0-1 0 0,1 0 0 0 0,-1 0 0 0 0,1-1 0 0 0,0 1 0 0 0,-1-1 0 0 0,1 0 0 0 0,-1-1 1 0 0,1 1-1 0 0,0-1 0 0 0,-1 0 0 0 0,1 0 0 0 0,-1 0 0 0 0,1-1 0 0 0,-1 1 1 0 0,0-1-1 0 0,0 0 0 0 0,0 0 0 0 0,0-1 0 0 0,0 1 0 0 0,0-1 0 0 0,0 0 1 0 0,-1 0-1 0 0,0 0 0 0 0,1 0 0 0 0,-1-1 0 0 0,0 1 0 0 0,-1-1 0 0 0,1 0 1 0 0,-1 0-1 0 0,1 0 0 0 0,-1 0 0 0 0,0-2-28 0 0,4-5-42 0 0,-1-1-1 0 0,0 0 1 0 0,-1 0 0 0 0,0 0-1 0 0,-1-1 1 0 0,0 0 0 0 0,-1 1 0 0 0,0-1-1 0 0,-1 0 1 0 0,-1 0 0 0 0,0 0-1 0 0,-1-8 43 0 0,3 2 151 0 0,10 38 203 0 0,-7-10-411 0 0,9 16 253 0 0,1-1-1 0 0,2-1 0 0 0,0 0 0 0 0,1-1 0 0 0,1 0 0 0 0,1-2 1 0 0,1 0-1 0 0,1-2 0 0 0,5 4-195 0 0,-23-21-115 0 0,-1 0-1 0 0,1 0 1 0 0,0 0 0 0 0,-1-1-1 0 0,1 1 1 0 0,0-1 0 0 0,0 0-1 0 0,-1 0 1 0 0,1 0 0 0 0,0-1-1 0 0,0 1 1 0 0,-1-1 0 0 0,1 0 0 0 0,-1 0-1 0 0,1 0 1 0 0,0 0 0 0 0,-1-1-1 0 0,0 1 1 0 0,1-1 0 0 0,-1 0-1 0 0,0 0 1 0 0,0 0 0 0 0,0-1-1 0 0,0 1 1 0 0,0-1 0 0 0,-1 1 0 0 0,1-1-1 0 0,-1 0 1 0 0,0 0 0 0 0,0 0-1 0 0,0 0 1 0 0,0-1 0 0 0,0 1-1 0 0,-1 0 1 0 0,1-1 0 0 0,-1 1 0 0 0,0-1-1 0 0,0 0 1 0 0,0 1 0 0 0,-1-2 115 0 0,4-2-217 0 0,9-17-1005 0 0</inkml:trace>
  <inkml:trace contextRef="#ctx0" brushRef="#br0" timeOffset="30761.42">9911 8491 6585 0 0,'-30'43'5129'0'0,"30"46"-5882"0"0,3-47 1018 0 0,-2 2-369 0 0,3 0-1 0 0,2 0 0 0 0,1 0 0 0 0,3-1 0 0 0,1 0 1 0 0,2 0-1 0 0,9 17 105 0 0,-19-52 0 0 0,1 0 0 0 0,-1 0-1 0 0,1-1 1 0 0,1 0 0 0 0,-1 0 0 0 0,1 0 0 0 0,1 0 0 0 0,-1 0-1 0 0,1-1 1 0 0,0 0 0 0 0,1-1 0 0 0,-1 1 0 0 0,1-1 0 0 0,0 0 0 0 0,0-1-1 0 0,1 0 1 0 0,4 2 0 0 0,98 9-3745 0 0,-100-17 2929 0 0</inkml:trace>
  <inkml:trace contextRef="#ctx0" brushRef="#br0" timeOffset="31065.014">9576 8669 4297 0 0,'0'1'314'0'0,"21"36"4401"0"0,29-6-3541 0 0,-22-26-1319 0 0,0-2 1 0 0,0-2 0 0 0,1 0 0 0 0,-1-2-1 0 0,1-1 1 0 0,-1-1 0 0 0,0-1 0 0 0,0-2-1 0 0,-1-1 1 0 0,0-1 0 0 0,0-1 0 0 0,0-1 0 0 0,17-10 144 0 0,-18 6-719 0 0</inkml:trace>
  <inkml:trace contextRef="#ctx0" brushRef="#br0" timeOffset="32271.867">10395 8301 4273 0 0,'21'11'3283'0'0,"22"-4"-3033"0"0,-26-5-2 0 0,195-9-4960 0 0,-199 7 3939 0 0</inkml:trace>
  <inkml:trace contextRef="#ctx0" brushRef="#br0" timeOffset="33209.114">8790 7958 7034 0 0,'-8'26'1133'0'0,"-33"114"2259"0"0,32-106-3364 0 0,1 0 0 0 0,2 0 0 0 0,1 1 0 0 0,2-1 0 0 0,1 1 0 0 0,2 0 0 0 0,1 0 0 0 0,4 23-28 0 0,7 4-217 0 0,3 0 1 0 0,3-2-1 0 0,2 0 1 0 0,3-1-1 0 0,2-1 1 0 0,3-1-1 0 0,2-2 1 0 0,3-1-1 0 0,17 20 217 0 0,88 65-2468 0 0,-92-97 1143 0 0</inkml:trace>
  <inkml:trace contextRef="#ctx0" brushRef="#br0" timeOffset="32519.86">11031 8156 7546 0 0,'4'72'4367'0'0,"11"34"-3453"0"0,2 22-792 0 0,-5-65-919 0 0,-12-62 684 0 0,0 1-1 0 0,1-1 1 0 0,-1 0 0 0 0,1 0-1 0 0,0 0 1 0 0,-1 0-1 0 0,1 0 1 0 0,0 0 0 0 0,-1 0-1 0 0,1 0 1 0 0,0 0 0 0 0,0 0-1 0 0,0 0 1 0 0,0 0 0 0 0,0-1-1 0 0,0 1 1 0 0,0 0 0 0 0,0-1-1 0 0,0 1 1 0 0,0-1-1 0 0,1 1 1 0 0,-1-1 0 0 0,0 0-1 0 0,0 1 1 0 0,1-1 0 0 0,-1 0-1 0 0,0 0 1 0 0,0 0 0 0 0,1 0-1 0 0,-1 0 1 0 0,0 0 0 0 0,0 0-1 0 0,0 0 1 0 0,1 0-1 0 0,-1-1 1 0 0,0 1 0 0 0,0 0-1 0 0,1-1 1 0 0,-1 1 0 0 0,0-1-1 0 0,0 1 1 0 0,0-1 0 0 0,0 0-1 0 0,0 0 1 0 0,0 1-1 0 0,0-1 114 0 0,8-6-1328 0 0</inkml:trace>
  <inkml:trace contextRef="#ctx0" brushRef="#br0" timeOffset="32761.872">11335 7835 7322 0 0,'80'123'5077'0'0,"-59"-89"-5011"0"0,-1 1 1 0 0,-2 0-1 0 0,-2 1 0 0 0,-1 1 0 0 0,-2 1 1 0 0,-2 0-1 0 0,6 30-66 0 0,-15-47 36 0 0,-1 0 0 0 0,-1 0 1 0 0,-1 0-1 0 0,0 0 0 0 0,-2-1 0 0 0,0 1 1 0 0,-1 0-1 0 0,-2-1 0 0 0,0 0 1 0 0,-1 0-1 0 0,0-1 0 0 0,-2 0 0 0 0,0 0 1 0 0,-8 10-37 0 0,-107 153-4010 0 0,105-159 3083 0 0</inkml:trace>
  <inkml:trace contextRef="#ctx0" brushRef="#br0" timeOffset="52080.264">11962 7939 2705 0 0,'-1'25'4222'0'0,"12"14"-4453"0"0,-9-32 606 0 0,94 353 666 0 0,-90-338-1079 0 0,4 7-47 0 0,-2 1 0 0 0,-1 0 0 0 0,-1 1 0 0 0,-2-1 0 0 0,-1 1 0 0 0,-1 0 0 0 0,-3 24 85 0 0,0-50-2419 0 0,1-5 1776 0 0</inkml:trace>
  <inkml:trace contextRef="#ctx0" brushRef="#br0" timeOffset="52554.352">11905 7933 3041 0 0,'7'-3'5024'0'0,"45"-4"-3650"0"0,208-11 317 0 0,-174 12-1651 0 0,-65 7-203 0 0,1 0 0 0 0,0-2-1 0 0,-1-1 1 0 0,1-1 0 0 0,-1 0-1 0 0,1-2 1 0 0,-1 0-1 0 0,19-8 164 0 0,6-14-5290 0 0,-41 23 4054 0 0</inkml:trace>
  <inkml:trace contextRef="#ctx0" brushRef="#br0" timeOffset="52888.351">11939 8349 5617 0 0,'0'0'2377'0'0,"0"0"-1148"0"0,0 0-773 0 0,11-7 215 0 0,252-77-225 0 0,-68 6-5326 0 0,-169 66 3733 0 0</inkml:trace>
  <inkml:trace contextRef="#ctx0" brushRef="#br0" timeOffset="59267.821">12892 8361 2921 0 0,'30'-4'4049'0'0,"25"-8"-3318"0"0,-31 7-542 0 0,227-6 1358 0 0,-84-39-4213 0 0,-130 35 1571 0 0,-21 8 476 0 0</inkml:trace>
  <inkml:trace contextRef="#ctx0" brushRef="#br0" timeOffset="79906.157">5923 7870 344 0 0,'-16'-8'93'0'0,"-1"0"1"0"0,-1 0-1 0 0,1 2 0 0 0,-1 0 1 0 0,0 1-1 0 0,0 1 1 0 0,0 1-1 0 0,-1 0 0 0 0,0 2 1 0 0,1 0-1 0 0,-1 1 0 0 0,-5 1-93 0 0,7 2 54 0 0,1 2 1 0 0,-1 0-1 0 0,1 1 0 0 0,0 0 0 0 0,1 1 0 0 0,0 1 0 0 0,0 1 0 0 0,1 0 0 0 0,0 0 0 0 0,0 2 1 0 0,1 0-1 0 0,0 0 0 0 0,1 1 0 0 0,1 1 0 0 0,0 0 0 0 0,0 0 0 0 0,2 1 0 0 0,-1 0 0 0 0,2 1 1 0 0,-4 8-55 0 0,-32 38 55 0 0,-1-7 120 0 0,1 3-1 0 0,4 1 1 0 0,2 2 0 0 0,2 1-1 0 0,4 2 1 0 0,2 1 0 0 0,3 2 0 0 0,2 0-1 0 0,4 2 1 0 0,-4 31-175 0 0,15-36 67 0 0,3 0 1 0 0,3 0-1 0 0,2 0 1 0 0,3 1-1 0 0,3-1 1 0 0,3 0-1 0 0,3 0 1 0 0,2 0-1 0 0,3-2 1 0 0,22 59-68 0 0,-17-81 31 0 0,1-1-1 0 0,2-1 1 0 0,1-1 0 0 0,2-1 0 0 0,2-2-1 0 0,1 0 1 0 0,1-2 0 0 0,2-1 0 0 0,1-2 0 0 0,1-1-1 0 0,1-1 1 0 0,18 8-31 0 0,-6-5 38 0 0,1-3 1 0 0,1-1-1 0 0,1-3 0 0 0,1-1 0 0 0,1-3 1 0 0,1-3-1 0 0,0-1 0 0 0,1-3 0 0 0,0-2 0 0 0,1-3 1 0 0,0-2-1 0 0,7-3-38 0 0,-6-3 43 0 0,-1-2 0 0 0,0-3 0 0 0,-1-3 1 0 0,0-1-1 0 0,0-3 0 0 0,-1-3 0 0 0,-1-1 0 0 0,12-9-43 0 0,-44 19 118 0 0,-1-1 0 0 0,0 0 0 0 0,0-2-1 0 0,-1 0 1 0 0,0-1 0 0 0,-1-1 0 0 0,-1-1 0 0 0,0 0-1 0 0,-1-1 1 0 0,0 0 0 0 0,-1-2 0 0 0,-1 1-1 0 0,0-2 1 0 0,-2 0 0 0 0,0 0 0 0 0,8-19-118 0 0,3-16 144 0 0,-3-1 1 0 0,-2 0 0 0 0,-2-2 0 0 0,-3 0-1 0 0,-2 0 1 0 0,-3-1 0 0 0,-2 0 0 0 0,-3-1-1 0 0,-2 1 1 0 0,-3 0 0 0 0,-2-1 0 0 0,-3 2-1 0 0,-11-43-144 0 0,-2 17 45 0 0,-3 1 0 0 0,-3 2 0 0 0,-4 0 0 0 0,-4 2 0 0 0,-31-49-45 0 0,40 85-5 0 0,-3 1 0 0 0,-1 1 1 0 0,-2 2-1 0 0,-2 2 0 0 0,-1 0 1 0 0,-1 3-1 0 0,-2 1 1 0 0,-2 1-1 0 0,0 3 0 0 0,-2 1 1 0 0,0 2-1 0 0,-2 2 0 0 0,-1 2 1 0 0,0 2-1 0 0,-3 1 5 0 0,12 3-622 0 0,1-2-1 0 0,1-1 0 0 0,1-2 1 0 0,0-1-1 0 0,2-2 0 0 0,0-1 1 0 0,2-1-1 0 0,-8-9 623 0 0,11 4-880 0 0</inkml:trace>
  <inkml:trace contextRef="#ctx0" brushRef="#br0" timeOffset="87452.074">4590 11145 5113 0 0,'163'-4'3294'0'0,"73"-65"-3302"0"0,-106 25-64 0 0,65-34-3739 0 0,-171 65 2624 0 0</inkml:trace>
  <inkml:trace contextRef="#ctx0" brushRef="#br0" timeOffset="87701.527">4822 11293 6217 0 0,'5'30'3112'0'0,"41"17"-3098"0"0,-21-36-112 0 0,-1-2 0 0 0,1-1 0 0 0,1-1 0 0 0,-1-1 0 0 0,1-1 0 0 0,0-1 0 0 0,0-1 0 0 0,1-2 0 0 0,-1 0 0 0 0,0-2-1 0 0,7-2 99 0 0,136-29-3494 0 0,-136 24 2461 0 0</inkml:trace>
  <inkml:trace contextRef="#ctx0" brushRef="#br0" timeOffset="90102.102">8319 10657 4657 0 0,'-1'0'71'0'0,"1"0"0"0"0,0 1 0 0 0,0-1 0 0 0,0 0 0 0 0,-1 0 0 0 0,1 1 0 0 0,0-1 0 0 0,0 0 0 0 0,-1 0 0 0 0,1 0 0 0 0,0 0 0 0 0,0 1 0 0 0,-1-1 0 0 0,1 0 0 0 0,0 0 0 0 0,-1 0 0 0 0,1 0 0 0 0,0 0 0 0 0,-1 0 0 0 0,1 0 0 0 0,0 0 0 0 0,-1 0 0 0 0,1 0 0 0 0,0 0 0 0 0,0 0 0 0 0,-1 0 0 0 0,1 0 0 0 0,0 0 0 0 0,-1 0 0 0 0,1 0 0 0 0,0 0 0 0 0,-1-1 0 0 0,1 1 0 0 0,0 0 0 0 0,0 0 0 0 0,-1 0 0 0 0,1 0 0 0 0,0-1 0 0 0,0 1 0 0 0,-1 0 0 0 0,1 0 0 0 0,0-1 0 0 0,0 1 0 0 0,0 0 0 0 0,-1 0 0 0 0,1-1 0 0 0,0 1 0 0 0,0 0 0 0 0,0-1 0 0 0,0 1 0 0 0,0 0 0 0 0,0 0 0 0 0,0-1-71 0 0,-1 27-30 0 0,62 85-65 0 0,325 541-56 0 0,-317-563 33 0 0,-38-137 46 0 0,-27 35 95 0 0,0-1 0 0 0,-2 1 0 0 0,0-1 0 0 0,0 0 0 0 0,-1 1 0 0 0,-1-1 0 0 0,0 0 0 0 0,-1 0 0 0 0,-2-7-23 0 0,0-19 66 0 0,-48-566-2026 0 0,51 575 1342 0 0</inkml:trace>
  <inkml:trace contextRef="#ctx0" brushRef="#br0" timeOffset="90394.201">9116 10988 6177 0 0,'-5'52'1973'0'0,"-2"2"-1649"0"0,3 1-1 0 0,2-1 1 0 0,3 1-1 0 0,1 0 1 0 0,4 0-1 0 0,3 10-323 0 0,42 123-1 0 0,-47-183-138 0 0,0-1-1 0 0,0 1 1 0 0,1-1 0 0 0,0 0-1 0 0,-1-1 1 0 0,1 1 0 0 0,1-1-1 0 0,-1 0 1 0 0,0 0 0 0 0,1 0-1 0 0,0-1 1 0 0,-1 0-1 0 0,1 0 1 0 0,0 0 0 0 0,0-1-1 0 0,0 0 1 0 0,0 0 0 0 0,0 0-1 0 0,0-1 1 0 0,0 0 0 0 0,1 0-1 0 0,-1-1 1 0 0,0 1-1 0 0,3-2 140 0 0,48-11-2712 0 0,-44 10 1960 0 0</inkml:trace>
  <inkml:trace contextRef="#ctx0" brushRef="#br0" timeOffset="90636.274">8922 11426 7570 0 0,'14'9'4235'0'0,"137"-30"-4539"0"0,-130 16-317 0 0,0-2 1 0 0,0 0-1 0 0,-1-2 1 0 0,0 0-1 0 0,0-1 0 0 0,-1-1 1 0 0,0-1-1 0 0,5-5 621 0 0,4-6-1575 0 0</inkml:trace>
  <inkml:trace contextRef="#ctx0" brushRef="#br0" timeOffset="88880.231">7189 11342 5521 0 0,'50'29'3440'0'0,"-12"-4"-3527"0"0,-17-14 84 0 0,1-1 0 0 0,0 0 0 0 0,0-2 0 0 0,1 0 0 0 0,0-2 0 0 0,1-1 0 0 0,-1 0 0 0 0,1-2 0 0 0,0-1 0 0 0,0 0 0 0 0,13-3 3 0 0,-28 1-283 0 0,-1-1 1 0 0,1-1-1 0 0,-1 0 1 0 0,0 0 0 0 0,0-1-1 0 0,0 1 1 0 0,0-2 0 0 0,0 1-1 0 0,-1-1 1 0 0,0-1-1 0 0,1 1 1 0 0,-1-1 0 0 0,-1 0-1 0 0,1-1 1 0 0,2-3 282 0 0,1-6-1012 0 0</inkml:trace>
  <inkml:trace contextRef="#ctx0" brushRef="#br0" timeOffset="89185.088">7465 10965 5441 0 0,'-7'79'3470'0'0,"2"24"-3268"0"0,10-50-483 0 0,2 0 1 0 0,2 0 0 0 0,3-1-1 0 0,3 0 1 0 0,1-1 0 0 0,9 15 280 0 0,14 10-1884 0 0,-25-57 1018 0 0</inkml:trace>
  <inkml:trace contextRef="#ctx0" brushRef="#br0" timeOffset="88002.866">5726 10631 3465 0 0,'27'17'3393'0'0,"4"35"-2688"0"0,-18-26-521 0 0,30 47 231 0 0,-3 3 0 0 0,-3 1 0 0 0,-4 2 0 0 0,20 75-415 0 0,28 46-265 0 0,-17-114-2777 0 0,-52-83 1967 0 0</inkml:trace>
  <inkml:trace contextRef="#ctx0" brushRef="#br0" timeOffset="88003.866">6173 10695 5489 0 0,'-26'79'3399'0'0,"-23"98"-3337"0"0,-82 500-2645 0 0,110-540-190 0 0,20-117 1892 0 0</inkml:trace>
  <inkml:trace contextRef="#ctx0" brushRef="#br0" timeOffset="88303.104">6294 11651 2769 0 0,'58'226'598'0'0,"14"109"664"0"0,-72-331-1255 0 0,0 0 0 0 0,1 1 0 0 0,0-1 0 0 0,0 0 0 0 0,0 0 0 0 0,1 0 1 0 0,-1 0-1 0 0,1 0 0 0 0,0 0 0 0 0,0 0 0 0 0,1-1 0 0 0,-1 1 0 0 0,1-1 0 0 0,-1 1 0 0 0,1-1 0 0 0,0 0 0 0 0,0 0 0 0 0,1 0 1 0 0,-1-1-1 0 0,1 1 0 0 0,-1-1 0 0 0,1 0 0 0 0,0 0 0 0 0,0 0 0 0 0,0 0 0 0 0,0-1 0 0 0,0 1 0 0 0,0-1 0 0 0,0 0 0 0 0,0 0 0 0 0,1-1 1 0 0,-1 1-1 0 0,0-1 0 0 0,0 0 0 0 0,1 0 0 0 0,-1-1 0 0 0,0 1 0 0 0,1-1 0 0 0,-1 0 0 0 0,0 0 0 0 0,0 0 0 0 0,1-1-7 0 0,46-23-37 0 0,70-16-124 0 0,-65 35-1481 0 0,-47 6 1037 0 0</inkml:trace>
  <inkml:trace contextRef="#ctx0" brushRef="#br0" timeOffset="88602.193">6076 11965 6689 0 0,'0'25'3410'0'0,"0"-24"-3295"0"0,0-1-59 0 0,0 0-65 0 0,0 0-35 0 0,8 2-7 0 0,145-1-153 0 0,172-98-4089 0 0,-287 82 3049 0 0</inkml:trace>
  <inkml:trace contextRef="#ctx0" brushRef="#br0" timeOffset="85389.781">2066 10914 5977 0 0,'3'26'2879'0'0,"0"2"-3056"0"0,45 37 100 0 0,53 5 21 0 0,16 5 4 0 0,-71-45-660 0 0,2-2 0 0 0,1-1-1 0 0,1-3 1 0 0,0-2 0 0 0,2-2 0 0 0,15 1 712 0 0,-33-10-674 0 0,-1-3-80 0 0</inkml:trace>
  <inkml:trace contextRef="#ctx0" brushRef="#br0" timeOffset="85687.227">2758 10899 6041 0 0,'-80'64'3825'0'0,"61"-44"-3829"0"0,0 0 0 0 0,1 2 0 0 0,1 0 0 0 0,1 0 0 0 0,1 2 0 0 0,1 0 0 0 0,-7 18 4 0 0,-7 31-1444 0 0,4 1 1 0 0,3 1-1 0 0,-7 53 1444 0 0,20-96-566 0 0,2 4-254 0 0</inkml:trace>
  <inkml:trace contextRef="#ctx0" brushRef="#br0" timeOffset="86087.874">3043 11474 4289 0 0,'-23'95'3025'0'0,"-1"23"-3104"0"0,22-94-43 0 0,0 1 0 0 0,1-1 0 0 0,2 1 0 0 0,0-1 0 0 0,2 0 0 0 0,1 1 0 0 0,0-1 0 0 0,2-1 0 0 0,1 1 0 0 0,1-1 1 0 0,1 0-1 0 0,0-1 0 0 0,2 0 0 0 0,1 0 0 0 0,0-1 0 0 0,9 9 122 0 0,-10-23-120 0 0,0 0 0 0 0,0 0 0 0 0,1-1 0 0 0,0-1 0 0 0,0 0 0 0 0,0-1 0 0 0,0 0 0 0 0,1-1 0 0 0,-1 0 0 0 0,1-1 0 0 0,0-1-1 0 0,0 0 1 0 0,0 0 0 0 0,0-1 0 0 0,0-1 0 0 0,11-2 120 0 0,50-23-1308 0 0,-62 19 1013 0 0</inkml:trace>
  <inkml:trace contextRef="#ctx0" brushRef="#br0" timeOffset="86404.093">2828 11775 5497 0 0,'-7'5'1946'0'0,"-6"-10"-1186"0"0,21 3-793 0 0,300-37-1686 0 0,-192 18-790 0 0,-87 12 1744 0 0</inkml:trace>
  <inkml:trace contextRef="#ctx0" brushRef="#br0" timeOffset="86697.879">3523 11641 5953 0 0,'2'50'3518'0'0,"-2"-44"-3495"0"0,-1 0-1 0 0,1 0 1 0 0,0 0-1 0 0,1 0 0 0 0,-1-1 1 0 0,1 1-1 0 0,0 0 1 0 0,1 0-1 0 0,-1-1 1 0 0,1 1-1 0 0,0-1 0 0 0,1 1 1 0 0,-1-1-1 0 0,1 0 1 0 0,0 0-1 0 0,1 2-22 0 0,100 75 69 0 0,-102-81-210 0 0,0 0 0 0 0,0 0 0 0 0,0-1 0 0 0,0 1 0 0 0,0 0 0 0 0,0-1 0 0 0,1 1 0 0 0,-1-1 0 0 0,0 0 0 0 0,0 1 0 0 0,0-1 0 0 0,0 0 0 0 0,1 0 0 0 0,-1-1 0 0 0,0 1 0 0 0,0 0 0 0 0,0-1-1 0 0,0 1 1 0 0,0-1 0 0 0,0 0 0 0 0,0 0 0 0 0,0 1 0 0 0,0-1 0 0 0,0-1 0 0 0,0 1 0 0 0,0 0 0 0 0,0 0 0 0 0,-1-1 0 0 0,1 1 0 0 0,-1-1 0 0 0,1 1 0 0 0,-1-1 0 0 0,1 0 0 0 0,-1 0 0 0 0,0 1 0 0 0,0-1-1 0 0,0 0 1 0 0,0 0 0 0 0,0 0 0 0 0,0 0 0 0 0,-1 0 0 0 0,1-1 0 0 0,0-1 141 0 0,3-12-1009 0 0</inkml:trace>
  <inkml:trace contextRef="#ctx0" brushRef="#br0" timeOffset="86970.271">3673 11479 4321 0 0,'9'139'3055'0'0,"5"-38"-3008"0"0,4-1 0 0 0,5-1-1 0 0,13 30-46 0 0,-4-67-2518 0 0,-18-64 1095 0 0,-8-6 353 0 0</inkml:trace>
  <inkml:trace contextRef="#ctx0" brushRef="#br0" timeOffset="87172.822">4027 11788 5633 0 0,'24'166'3046'0'0,"-21"-140"-3199"0"0,2 0 0 0 0,1 0 0 0 0,0-1-1 0 0,2 0 1 0 0,1-1 0 0 0,1 0 0 0 0,7 11 153 0 0,60 122-4964 0 0,-67-145 4185 0 0</inkml:trace>
  <inkml:trace contextRef="#ctx0" brushRef="#br0" timeOffset="93062.491">1244 7854 4201 0 0,'-82'65'2097'0'0,"56"-47"-2072"0"0,1 1 0 0 0,1 1 0 0 0,1 1 0 0 0,1 1 0 0 0,1 1 0 0 0,1 2-25 0 0,-126 164 164 0 0,65-88-112 0 0,4 4 0 0 0,4 3 0 0 0,-8 27-52 0 0,-126 340 18 0 0,106-225-25 0 0,46-124 0 0 0,1-5-14 0 0,5 1-1 0 0,-10 53 22 0 0,43-84-34 0 0,14-82-52 0 0,7-10 83 0 0,0-1 0 0 0,0 1 0 0 0,0 0-1 0 0,0 0 1 0 0,0 0 0 0 0,1 1-1 0 0,-1 0 1 0 0,0 0 0 0 0,0 0 0 0 0,0 1-1 0 0,0 0 1 0 0,0 0 0 0 0,0 0-1 0 0,0 0 1 0 0,3 2 3 0 0,69 55-35 0 0,-63-42 26 0 0,5 11 12 0 0,-2 0 1 0 0,-1 1-1 0 0,-1 0 0 0 0,-2 1 1 0 0,-1 1-1 0 0,-1 0 0 0 0,-1 0 1 0 0,-2 1-1 0 0,-1 1 0 0 0,-1-1 1 0 0,-2 1-1 0 0,-2 0 0 0 0,0 0 1 0 0,-3 22-4 0 0,-17 332 72 0 0,7-262-24 0 0,-17 199 29 0 0,44-142-108 0 0,-5-100-6 0 0,4-1-1 0 0,3-1 1 0 0,4-1-1 0 0,3-1 1 0 0,3-1 0 0 0,4-1-1 0 0,3-2 1 0 0,3-1-1 0 0,16 19 38 0 0,-48-81-117 0 0,0 0 1 0 0,1-1-1 0 0,0 0 1 0 0,1-1-1 0 0,0 1 1 0 0,0-1-1 0 0,0-1 1 0 0,1 1-1 0 0,1-2 1 0 0,-1 1-1 0 0,1-1 1 0 0,0-1-1 0 0,0 0 1 0 0,1 0-1 0 0,-1-1 0 0 0,1 0 1 0 0,0-1-1 0 0,0 0 1 0 0,1-1-1 0 0,-1 0 1 0 0,0-1-1 0 0,1 0 1 0 0,-1 0-1 0 0,1-2 1 0 0,-1 1-1 0 0,1-2 117 0 0,35-21-929 0 0</inkml:trace>
  <inkml:trace contextRef="#ctx0" brushRef="#br1" timeOffset="-158199.463">17631 11006 7618 0 0,'68'-4'4043'0'0,"34"2"-3779"0"0,87 17 416 0 0,-1-8-1 0 0,72-11-679 0 0,-239 3-105 0 0,0-1-1 0 0,0 0 1 0 0,-1-1-1 0 0,1-2 1 0 0,-1 0-1 0 0,0-1 1 0 0,0-1-1 0 0,0-1 1 0 0,-1 0-1 0 0,-1-2 1 0 0,1 0 105 0 0,-16 8-196 0 0,-1 0 1 0 0,0 0-1 0 0,1 0 0 0 0,-1 0 1 0 0,0 0-1 0 0,-1 0 0 0 0,1 0 1 0 0,0-1-1 0 0,0 1 0 0 0,-1-1 1 0 0,0 1-1 0 0,1-1 1 0 0,-1 1-1 0 0,0-1 0 0 0,0 0 1 0 0,0 0-1 0 0,-1 0 0 0 0,1 0 1 0 0,-1 1-1 0 0,0-1 0 0 0,1 0 1 0 0,-1 0-1 0 0,-1 0 0 0 0,1 0 1 0 0,0 0-1 0 0,-1 0 0 0 0,1 0 1 0 0,-1 1-1 0 0,0-1 1 0 0,0 0-1 0 0,0 0 0 0 0,0 1 1 0 0,0-1-1 0 0,-1 1 0 0 0,1-1 1 0 0,-1 1-1 0 0,0-1 0 0 0,-1 0 196 0 0,-75-84-2710 0 0,77 87 2711 0 0,-26-22 869 0 0,-1 2-1 0 0,-1 2 0 0 0,-1 0 1 0 0,0 2-1 0 0,-1 1 0 0 0,-7-1-869 0 0,41 11 1891 0 0,33 6-1477 0 0,0 1-1 0 0,-1 2 1 0 0,1 2-1 0 0,-1 1 1 0 0,0 2 0 0 0,-1 1-1 0 0,0 1 1 0 0,-1 3-1 0 0,0 0 1 0 0,-1 2-1 0 0,28 19-413 0 0,-20-11 270 0 0,-28-18-146 0 0,0 0-1 0 0,-1 1 0 0 0,1 0 1 0 0,-2 1-1 0 0,1 0 0 0 0,-1 1 1 0 0,0 0-1 0 0,-1 1 1 0 0,0 0-1 0 0,-1 0 0 0 0,4 6-123 0 0,-12-12 56 0 0,0 1 1 0 0,0-1-1 0 0,0 1 0 0 0,-1-1 0 0 0,1 1 0 0 0,-1-1 0 0 0,0 1 1 0 0,-1-1-1 0 0,1 1 0 0 0,-1-1 0 0 0,0 0 0 0 0,0 0 0 0 0,0 0 0 0 0,0 0 1 0 0,-1 0-1 0 0,0 0 0 0 0,0-1 0 0 0,0 1 0 0 0,0-1 0 0 0,0 0 1 0 0,-1 0-1 0 0,1 0 0 0 0,-1 0 0 0 0,-3 1-56 0 0,-4 6 63 0 0,-21 22-167 0 0,-2-3-1 0 0,-2-1 0 0 0,0-1 1 0 0,-2-3-1 0 0,-21 11 105 0 0,-120 46-5457 0 0,124-58 3289 0 0,30-10 515 0 0</inkml:trace>
  <inkml:trace contextRef="#ctx0" brushRef="#br1" timeOffset="-157333.502">19810 10453 6329 0 0,'-6'8'3931'0'0,"-3"4"-3527"0"0,10 8-292 0 0,2 0 0 0 0,0 0 1 0 0,2-1-1 0 0,0 1 0 0 0,1-1 1 0 0,0 0-1 0 0,2-1 0 0 0,0 0 1 0 0,2 0-113 0 0,11 31 14 0 0,23 56-25 0 0,6-1 1 0 0,4-3-1 0 0,57 81 11 0 0,-36-41 571 0 0,-76-141-545 0 0,1 1 0 0 0,0-1 0 0 0,0 1 0 0 0,0-1 0 0 0,0 1 0 0 0,0 0 0 0 0,-1-1 1 0 0,1 1-1 0 0,0-1 0 0 0,0 1 0 0 0,0-1 0 0 0,1 1 0 0 0,-1-1 0 0 0,0 1 0 0 0,0-1 0 0 0,0 1 0 0 0,0-1 0 0 0,0 1 0 0 0,0-1 0 0 0,1 1 0 0 0,-1-1 1 0 0,0 1-1 0 0,1-1 0 0 0,-1 0 0 0 0,0 1 0 0 0,0-1 0 0 0,1 1 0 0 0,-1-1 0 0 0,1 0 0 0 0,-1 1 0 0 0,0-1 0 0 0,1 0 0 0 0,-1 1 0 0 0,1-1 0 0 0,-1 0 1 0 0,1 0-1 0 0,-1 1 0 0 0,1-1 0 0 0,-1 0 0 0 0,1 0 0 0 0,-1 0 0 0 0,1 0 0 0 0,-1 0 0 0 0,1 0 0 0 0,-1 0 0 0 0,1 0 0 0 0,-1 0 0 0 0,1 0 0 0 0,-1 0 1 0 0,1 0-1 0 0,-1 0 0 0 0,1 0 0 0 0,-1 0 0 0 0,1-1 0 0 0,-1 1 0 0 0,1 0 0 0 0,-1 0 0 0 0,1 0 0 0 0,-1-1 0 0 0,1 1 0 0 0,-1 0 0 0 0,1-1 0 0 0,-1 1 1 0 0,0 0-1 0 0,1-1 0 0 0,-1 1 0 0 0,0-1-26 0 0,15-34 1105 0 0,-12 27-1414 0 0,27-148 508 0 0,-26 108-178 0 0,10-85-145 0 0,-7-1 0 0 0,-7-84 124 0 0,-28-69-6603 0 0,33 259 5505 0 0</inkml:trace>
  <inkml:trace contextRef="#ctx0" brushRef="#br1" timeOffset="-156845.459">20635 9664 3945 0 0,'-37'23'5045'0'0,"35"-22"-4991"0"0,1 1-1 0 0,0-1 1 0 0,-1 1 0 0 0,1 0 0 0 0,0-1 0 0 0,0 1 0 0 0,0 0 0 0 0,0 0 0 0 0,1 0 0 0 0,-1 0-1 0 0,0 0 1 0 0,1 0 0 0 0,0 0 0 0 0,-1 0 0 0 0,1 0 0 0 0,0 0 0 0 0,0 0 0 0 0,0 0 0 0 0,0 0-1 0 0,0 0 1 0 0,1 1 0 0 0,-1-1 0 0 0,1 0 0 0 0,-1 0 0 0 0,1 0 0 0 0,0-1 0 0 0,-1 1-1 0 0,1 0 1 0 0,0 0 0 0 0,1 0-54 0 0,19 43 475 0 0,3-1 0 0 0,1-2 1 0 0,2 0-1 0 0,22 23-475 0 0,131 152-2290 0 0,-177-216-2319 0 0,-3-3 3578 0 0</inkml:trace>
  <inkml:trace contextRef="#ctx0" brushRef="#br1" timeOffset="-156548.498">20889 9619 6265 0 0,'-49'42'5100'0'0,"-8"48"-4855"0"0,43-64 113 0 0,-172 306 5 0 0,129-219-599 0 0,34-58-2494 0 0,18-57-2 0 0,4 0 1524 0 0</inkml:trace>
  <inkml:trace contextRef="#ctx0" brushRef="#br1" timeOffset="-156388.041">20450 9961 6705 0 0,'19'19'6164'0'0,"5"-6"-6687"0"0,-13-8 921 0 0,98 9-398 0 0,-101-14-5 0 0,28-3 23 0 0,-28 1-242 0 0,1 0-1 0 0,0 1 1 0 0,0 0 0 0 0,-1 0 0 0 0,1 1-1 0 0,0 0 1 0 0,0 1 0 0 0,0 0-1 0 0,0 0 1 0 0,-1 1 0 0 0,1 0 0 0 0,-1 0-1 0 0,1 1 1 0 0,-1 0 0 0 0,0 1-1 0 0,0 0 1 0 0,0 0 0 0 0,-1 0 0 0 0,1 1-1 0 0,-1 1 1 0 0,1 0 224 0 0,2 7-1118 0 0</inkml:trace>
  <inkml:trace contextRef="#ctx0" brushRef="#br1" timeOffset="-160986.616">14342 10895 5001 0 0,'-19'1'5074'0'0,"22"230"-4301"0"0,-5-203-949 0 0,2 1 0 0 0,1 0 1 0 0,1 0-1 0 0,1 0 0 0 0,2-1 1 0 0,1 1-1 0 0,1-1 1 0 0,1 0-1 0 0,2-1 0 0 0,11 24 176 0 0,5-20-2455 0 0,-15-22 1324 0 0</inkml:trace>
  <inkml:trace contextRef="#ctx0" brushRef="#br1" timeOffset="-160579.241">13911 10945 5625 0 0,'125'-62'4207'0'0,"87"24"-3909"0"0,-141 28 232 0 0,298-58-209 0 0,-179 49-630 0 0,-105 38-3299 0 0,-66-8 2096 0 0,-11-6 369 0 0</inkml:trace>
  <inkml:trace contextRef="#ctx0" brushRef="#br1" timeOffset="-160224.624">14997 10769 4833 0 0,'12'183'6986'0'0,"30"90"-7541"0"0,-17-128 1023 0 0,-16-93-771 0 0,-18-104-2476 0 0,5 28 1947 0 0</inkml:trace>
  <inkml:trace contextRef="#ctx0" brushRef="#br1" timeOffset="-159890.192">14830 10774 5161 0 0,'-6'-27'3800'0'0,"49"16"-3163"0"0,-17 12-547 0 0,0 1 0 0 0,-1 2 0 0 0,1 0 0 0 0,-1 2-1 0 0,0 0 1 0 0,0 2 0 0 0,-1 1 0 0 0,0 1 0 0 0,0 1 0 0 0,-1 1 0 0 0,-1 1 0 0 0,0 1 0 0 0,9 8-90 0 0,56 28 83 0 0,221 146 68 0 0,-300-190-146 0 0,-4-5-2 0 0,-1 0 0 0 0,1 0-1 0 0,-1 0 1 0 0,1 0 0 0 0,-1 1 0 0 0,0 0-1 0 0,1-1 1 0 0,-1 1 0 0 0,0 0 0 0 0,0 1-1 0 0,0-1 1 0 0,-1 0 0 0 0,1 1 0 0 0,-1 0-1 0 0,1-1 1 0 0,-1 1 0 0 0,0 0-1 0 0,0 0 1 0 0,0 1 0 0 0,0-1 0 0 0,-1 0-1 0 0,1 0 1 0 0,-1 1 0 0 0,0-1 0 0 0,0 1-1 0 0,0-1 1 0 0,0 1 0 0 0,-1 0 0 0 0,1-1-1 0 0,-1 1 1 0 0,0 0 0 0 0,0-1-1 0 0,-1 1 1 0 0,1 0 0 0 0,-1-1 0 0 0,1 1-1 0 0,-1-1 1 0 0,0 1 0 0 0,-1-1 0 0 0,1 1-1 0 0,-2 2-2 0 0,-10 5 92 0 0,0-2-1 0 0,0 0 1 0 0,-1 0-1 0 0,0-2 0 0 0,-1 1 1 0 0,0-2-1 0 0,0 0 1 0 0,0-1-1 0 0,-1 0 1 0 0,1-1-1 0 0,-1-1 0 0 0,0-1 1 0 0,0 0-1 0 0,-4-1-91 0 0,-53 12 242 0 0,-192 40-394 0 0,179-35-3438 0 0,80-10 1878 0 0,6-7 367 0 0</inkml:trace>
  <inkml:trace contextRef="#ctx0" brushRef="#br1" timeOffset="-159556.716">15948 10418 7370 0 0,'7'-8'3511'0'0,"-32"4"-2624"0"0,18 10-873 0 0,-1 0-1 0 0,1 0 1 0 0,0 0-1 0 0,1 1 1 0 0,0 0 0 0 0,0 0-1 0 0,0 1 1 0 0,1 0 0 0 0,0 0-1 0 0,0 0 1 0 0,1 0 0 0 0,0 1-1 0 0,1-1 1 0 0,0 1 0 0 0,0 0-1 0 0,0 5-13 0 0,1-10 10 0 0,-17 57 30 0 0,2 0 0 0 0,3 1-1 0 0,3 0 1 0 0,3 1 0 0 0,2 0 0 0 0,3 0 0 0 0,3 3-40 0 0,-1-43-73 0 0,2 0 0 0 0,0 0 0 0 0,1 0 0 0 0,2 0 0 0 0,0-1 0 0 0,2 1 0 0 0,0-1 0 0 0,1-1 0 0 0,2 1 0 0 0,0-1 0 0 0,1 0 0 0 0,1-1 0 0 0,1-1 0 0 0,1 1 0 0 0,0-2 0 0 0,1 0 0 0 0,2-1 0 0 0,-1 0 0 0 0,10 6 73 0 0,-17-17-317 0 0,1 0 1 0 0,0-1-1 0 0,0 0 1 0 0,0 0-1 0 0,1-1 1 0 0,0 0 0 0 0,0-1-1 0 0,0 0 1 0 0,0 0-1 0 0,0-1 1 0 0,0-1-1 0 0,1 1 1 0 0,-1-2-1 0 0,1 0 1 0 0,-1 0-1 0 0,1 0 1 0 0,-1-2 0 0 0,1 1-1 0 0,-1-1 1 0 0,0-1-1 0 0,7-2 317 0 0,8-7-1097 0 0</inkml:trace>
  <inkml:trace contextRef="#ctx0" brushRef="#br1" timeOffset="-159217.174">16448 10726 4537 0 0,'-44'94'5884'0'0,"38"-67"-5923"0"0,1 0 0 0 0,1 0-1 0 0,1 0 1 0 0,2 0-1 0 0,0 0 1 0 0,2 1 0 0 0,1-1-1 0 0,2 6 40 0 0,-4-30 36 0 0,-1 0 1 0 0,1 1-1 0 0,0-1 0 0 0,0 0 0 0 0,0 0 0 0 0,1 0 1 0 0,-1 0-1 0 0,1 0 0 0 0,-1 0 0 0 0,1 0 1 0 0,0 0-1 0 0,0 0 0 0 0,0 0 0 0 0,1 0 1 0 0,-1-1-1 0 0,1 1 0 0 0,-1 0 0 0 0,1-1 0 0 0,0 1 1 0 0,0-1-1 0 0,0 0 0 0 0,0 1 0 0 0,1-1 1 0 0,-1 0-1 0 0,1-1 0 0 0,-1 1 0 0 0,1 0 0 0 0,-1-1 1 0 0,1 1-1 0 0,0-1 0 0 0,0 0 0 0 0,0 0 1 0 0,0 0-1 0 0,0 0 0 0 0,0 0 0 0 0,0-1 0 0 0,0 1 1 0 0,0-1-1 0 0,0 0 0 0 0,0 0 0 0 0,0 0 1 0 0,0-1-1 0 0,2 1-36 0 0,8-7 41 0 0,0-1 0 0 0,-1 0 0 0 0,0-1 0 0 0,0 0 0 0 0,-1-1 0 0 0,0 0 0 0 0,-1-1 0 0 0,0 0 0 0 0,-1 0 0 0 0,0-1 0 0 0,-1 0 0 0 0,0-1 0 0 0,-1 0 0 0 0,3-7-41 0 0,11-14 27 0 0,1 1-4 0 0,-2 0 0 0 0,-2-1 0 0 0,-1-1 0 0 0,-2-1 0 0 0,-1 0 0 0 0,-1-3-23 0 0,-11 33 29 0 0,0 1 1 0 0,-1-1-1 0 0,0 0 0 0 0,0 0 1 0 0,0 0-1 0 0,-1 0 1 0 0,0 0-1 0 0,0 0 1 0 0,-1 0-1 0 0,1 0 1 0 0,-1 0-1 0 0,-1 0 1 0 0,1 1-1 0 0,-1-1 0 0 0,0 0 1 0 0,0 1-1 0 0,-1-1 1 0 0,1 1-1 0 0,-1 0 1 0 0,0 0-1 0 0,-1 0 1 0 0,1 0-1 0 0,-5-4-29 0 0,-2 4-1 0 0,-1 1 1 0 0,0 0-1 0 0,0 0 1 0 0,0 1-1 0 0,0 1 0 0 0,0 0 1 0 0,-1 0-1 0 0,1 1 0 0 0,-1 1 1 0 0,1 0-1 0 0,-1 0 0 0 0,1 1 1 0 0,-1 1-1 0 0,1-1 1 0 0,0 2-1 0 0,-1 0 0 0 0,1 0 1 0 0,1 1-1 0 0,-1 1 0 0 0,0-1 1 0 0,1 2-1 0 0,0 0 0 0 0,1 0 1 0 0,-1 0-1 0 0,0 2 1 0 0,-18 10-44 0 0,1 1 1 0 0,1 1-1 0 0,0 1 0 0 0,2 2 1 0 0,0 0-1 0 0,2 2 0 0 0,1 0 1 0 0,-12 19 43 0 0,21-26-309 0 0,0 0 1 0 0,0 1-1 0 0,2 1 0 0 0,0 0 1 0 0,2 0-1 0 0,0 1 1 0 0,1 0-1 0 0,1 0 0 0 0,1 1 1 0 0,-1 20 308 0 0,6-41-96 0 0,0 0 0 0 0,0 0 0 0 0,0 0 1 0 0,0 0-1 0 0,1 1 0 0 0,-1-1 0 0 0,0 0 1 0 0,1 0-1 0 0,-1 0 0 0 0,1 0 0 0 0,-1 0 1 0 0,1-1-1 0 0,0 1 0 0 0,-1 0 0 0 0,1 0 1 0 0,0 0-1 0 0,0 0 0 0 0,-1-1 0 0 0,1 1 1 0 0,0 0-1 0 0,0-1 0 0 0,0 1 0 0 0,0-1 1 0 0,0 1-1 0 0,0-1 0 0 0,0 1 0 0 0,0-1 1 0 0,0 0-1 0 0,0 1 0 0 0,0-1 0 0 0,0 0 1 0 0,0 0-1 0 0,0 0 0 0 0,1 0 0 0 0,-1 0 1 0 0,0 0-1 0 0,0 0 0 0 0,0 0 0 0 0,0 0 1 0 0,0-1-1 0 0,0 1 0 0 0,0 0 0 0 0,0-1 1 0 0,0 1-1 0 0,0-1 0 0 0,0 1 0 0 0,0-1 1 0 0,0 1-1 0 0,0-1 0 0 0,0 0 0 0 0,0 1 1 0 0,-1-1-1 0 0,1 0 0 0 0,0 0 0 0 0,0 0 96 0 0,18-12-1041 0 0</inkml:trace>
  <inkml:trace contextRef="#ctx0" brushRef="#br1" timeOffset="-158890.457">16824 10234 6801 0 0,'-18'33'4338'0'0,"3"-6"-4157"0"0,-82 183 100 0 0,19-24-554 0 0,-86 143-13 0 0,14-49-236 0 0,110-177-3082 0 0,40-93 2353 0 0</inkml:trace>
  <inkml:trace contextRef="#ctx0" brushRef="#br1" timeOffset="-158715.308">16957 10333 5465 0 0,'44'81'3663'0'0,"45"86"-435"0"0,-71-132-3222 0 0,-1 1 1 0 0,-2 1-1 0 0,-1 0 0 0 0,-2 1 0 0 0,-2 0 1 0 0,-2 1-1 0 0,-1 0 0 0 0,-2 1 0 0 0,-1-1 1 0 0,-2 4-7 0 0,-4-9-183 0 0,-1 0 0 0 0,-2 0-1 0 0,-1 0 1 0 0,-1-1 0 0 0,-2 0 0 0 0,-4 8 183 0 0,-87 187-5160 0 0,84-197 3849 0 0</inkml:trace>
  <inkml:trace contextRef="#ctx0" brushRef="#br1" timeOffset="-148543.174">13376 9860 7242 0 0,'-40'13'3056'0'0,"35"-11"-3062"0"0,0 1 1 0 0,1 0 0 0 0,-1 0-1 0 0,1 0 1 0 0,0 0 0 0 0,0 1 0 0 0,0 0-1 0 0,1 0 1 0 0,-1 0 0 0 0,1 0-1 0 0,0 0 1 0 0,0 1 0 0 0,1 0-1 0 0,-1-1 1 0 0,1 1 0 0 0,0 0 5 0 0,-20 53-11 0 0,2 0 1 0 0,3 2-1 0 0,3 0 0 0 0,2 1 1 0 0,3 0-1 0 0,3 0 0 0 0,1 29 11 0 0,-1 179-87 0 0,12 0 0 0 0,11-1 0 0 0,34 148 87 0 0,-43-351-64 0 0,38 307-123 0 0,-60-453 283 0 0,-8-863-592 0 0,-5 290 337 0 0,24 330 111 0 0,5 306 41 0 0,0 1-1 0 0,1 0 0 0 0,1 0 1 0 0,1 0-1 0 0,0 1 0 0 0,1-1 1 0 0,1 1-1 0 0,0 1 0 0 0,2-1 1 0 0,-1 1-1 0 0,2 1 1 0 0,0-1-1 0 0,1 2 0 0 0,0-1 1 0 0,10-7 7 0 0,152-86-122 0 0,-118 77 105 0 0,1 2 0 0 0,2 3-1 0 0,0 3 1 0 0,2 2 0 0 0,32-5 17 0 0,50-1-16 0 0,2 6 0 0 0,0 6 0 0 0,0 7 0 0 0,57 7 16 0 0,-42-2-23 0 0,79-7 7 0 0,-1-11 0 0 0,-1-11 0 0 0,-2-9 0 0 0,11-14 16 0 0,-67 9 2 0 0,2 8 0 0 0,1 7 0 0 0,2 9 0 0 0,175 2-2 0 0,173 41-16 0 0,103 5 17 0 0,-467-32 21 0 0,0-7 0 0 0,87-20-22 0 0,488-92 127 0 0,98-18-8 0 0,-321 86 206 0 0,-189 6 239 0 0,-320 50-552 0 0,0 1 1 0 0,0 0-1 0 0,0 0 0 0 0,0 1 0 0 0,0 1 1 0 0,-1-1-1 0 0,1 2 0 0 0,-1-1 0 0 0,1 1 1 0 0,-1 1-1 0 0,0 0 0 0 0,-1 0 0 0 0,1 0 1 0 0,-1 1-1 0 0,-1 1 0 0 0,1-1 0 0 0,-1 1 1 0 0,0 0-1 0 0,0 1 0 0 0,-1 0 1 0 0,0 0-1 0 0,3 5-12 0 0,96 207 317 0 0,-95-193-281 0 0,42 126 133 0 0,-7 2 0 0 0,-7 1 0 0 0,2 58-169 0 0,84 714-609 0 0,-112-820 180 0 0,0-3-1259 0 0,-5 1 1 0 0,-7 85 1687 0 0,-4-116-962 0 0</inkml:trace>
  <inkml:trace contextRef="#ctx0" brushRef="#br1" timeOffset="-147969.132">13919 12485 6601 0 0,'-33'-4'3496'0'0,"-11"-19"-3251"0"0,78-19-921 0 0,207-67 492 0 0,-97 54 184 0 0,2 7-1 0 0,3 6 1 0 0,0 7 0 0 0,3 6 0 0 0,55 1 0 0 0,288-16 8 0 0,121-17 1 0 0,32-11 6 0 0,277-46 73 0 0,-445 78 333 0 0,2 21 1 0 0,398 39-422 0 0,517 56 1357 0 0,-1275-69-1166 0 0,-15 1-1233 0 0,0-4-1 0 0,0-5 1 0 0,0-5 0 0 0,3-5 1042 0 0,-30-5-1558 0 0</inkml:trace>
  <inkml:trace contextRef="#ctx0" brushRef="#br1" timeOffset="-128548.306">15005 13385 5993 0 0,'-5'36'3426'0'0,"8"32"-3420"0"0,30 3-36 0 0,4-3 1 0 0,3 0 0 0 0,2-3-1 0 0,4-2 1 0 0,2-1 0 0 0,44 42 29 0 0,123 127 2 0 0,-210-225 1 0 0,-1-1-3 0 0,-1 0 0 0 0,0-1 0 0 0,1 0 0 0 0,0 0 1 0 0,0 0-1 0 0,0 0 0 0 0,0-1 0 0 0,1 1 0 0 0,-1-1 1 0 0,1 0-1 0 0,0-1 0 0 0,0 1 0 0 0,0-1 0 0 0,0 0 1 0 0,5 2-1 0 0,-4-23 306 0 0,-43-124 324 0 0,-64-204-67 0 0,91 315-637 0 0,2-1 0 0 0,1 0 0 0 0,2-1 0 0 0,1 1 0 0 0,2-1 0 0 0,1 1 0 0 0,2-1 0 0 0,3-22 74 0 0,27-16-3114 0 0,-19 63 2217 0 0</inkml:trace>
  <inkml:trace contextRef="#ctx0" brushRef="#br1" timeOffset="-128208.34">16170 13832 5993 0 0,'50'-10'2308'0'0,"-20"-1"-2339"0"0,113-38-160 0 0,135 12-4211 0 0,-236 36 3190 0 0</inkml:trace>
  <inkml:trace contextRef="#ctx0" brushRef="#br1" timeOffset="-127774.409">17206 13390 6225 0 0,'10'47'3556'0'0,"0"5"-3097"0"0,5 43-294 0 0,63 185-110 0 0,-78-277-55 0 0,1 0 0 0 0,0 1 0 0 0,0-1 1 0 0,0 0-1 0 0,0 0 0 0 0,1 0 0 0 0,-1 0 1 0 0,1 0-1 0 0,0 0 0 0 0,0 0 0 0 0,0 0 1 0 0,0-1-1 0 0,0 1 0 0 0,1-1 0 0 0,-1 0 1 0 0,1 0-1 0 0,0 1 0 0 0,-1-2 0 0 0,1 1 1 0 0,0 0-1 0 0,0 0 0 0 0,0-1 0 0 0,0 0 1 0 0,1 0-1 0 0,-1 0 0 0 0,0 0 1 0 0,0 0-1 0 0,1 0 0 0 0,-1-1 0 0 0,1 0 1 0 0,1 1-1 0 0,19 32 14 0 0,58 46-86 0 0,-80-77 50 0 0,0 1-1 0 0,-1-1 1 0 0,1 1-1 0 0,0-1 0 0 0,0 0 1 0 0,0 0-1 0 0,0 0 1 0 0,0 0-1 0 0,1 0 1 0 0,-1 0-1 0 0,1-1 1 0 0,-1 1-1 0 0,1-1 0 0 0,-1 0 1 0 0,1 1-1 0 0,0-1 1 0 0,0 0-1 0 0,0-1 1 0 0,-1 1-1 0 0,1 0 1 0 0,0-1-1 0 0,0 0 0 0 0,0 0 1 0 0,0 0-1 0 0,0 0 1 0 0,0 0-1 0 0,0 0 1 0 0,0-1-1 0 0,0 1 1 0 0,0-1-1 0 0,-1 0 0 0 0,1 0 1 0 0,0 0-1 0 0,0 0 1 0 0,-1-1-1 0 0,1 1 1 0 0,-1-1-1 0 0,1 1 1 0 0,-1-1-1 0 0,1 0 0 0 0,-1 0 1 0 0,0 0-1 0 0,0 0 1 0 0,0 0-1 0 0,0-1 1 0 0,0 0 22 0 0,3-19 62 0 0,-1-1 0 0 0,-1 0 0 0 0,-1 1 0 0 0,-1-1 0 0 0,0 0 0 0 0,-2 0 0 0 0,-1 1 0 0 0,-1-1 1 0 0,-1 0-1 0 0,-5-15-62 0 0,4 9 39 0 0,-23-110 72 0 0,13 75-375 0 0,3-1-1 0 0,3 0 0 0 0,0-65 265 0 0,9 121-452 0 0,0 0 1 0 0,1 0-1 0 0,1 0 1 0 0,-1 1-1 0 0,1-1 1 0 0,1 0-1 0 0,0 1 1 0 0,0-1-1 0 0,0 1 1 0 0,1 0-1 0 0,1 0 1 0 0,0 0 451 0 0,3-6-1203 0 0</inkml:trace>
  <inkml:trace contextRef="#ctx0" brushRef="#br1" timeOffset="-127472.565">17926 12869 4577 0 0,'25'70'2963'0'0,"76"160"-1765"0"0,7-66-986 0 0,-35-101-750 0 0,-71-62 438 0 0,0 0 0 0 0,-1 1 0 0 0,1-1 0 0 0,0 0 1 0 0,0 0-1 0 0,0-1 0 0 0,1 1 0 0 0,-1 0 0 0 0,0-1 0 0 0,0 1 1 0 0,0-1-1 0 0,0 0 0 0 0,1 0 0 0 0,-1 1 0 0 0,0-2 0 0 0,0 1 1 0 0,1 0-1 0 0,-1 0 0 0 0,0-1 0 0 0,0 1 0 0 0,0-1 0 0 0,0 1 0 0 0,0-1 1 0 0,1 0-1 0 0,-1 0 0 0 0,0 0 0 0 0,-1 0 0 0 0,1-1 0 0 0,0 1 1 0 0,0 0-1 0 0,0-1 0 0 0,-1 1 0 0 0,1-1 0 0 0,-1 1 0 0 0,1-1 0 0 0,-1 0 1 0 0,0 0-1 0 0,0 0 0 0 0,0 0 0 0 0,0 0 0 0 0,0 0 100 0 0,9-21-1085 0 0</inkml:trace>
  <inkml:trace contextRef="#ctx0" brushRef="#br1" timeOffset="-127205.664">18267 12876 5577 0 0,'-54'82'5148'0'0,"6"-11"-5225"0"0,-33 51-2992 0 0,60-109 752 0 0,12-11 1264 0 0</inkml:trace>
  <inkml:trace contextRef="#ctx0" brushRef="#br1" timeOffset="-126906.417">17730 13379 3897 0 0,'26'-16'5420'0'0,"24"0"-4834"0"0,-4 2-229 0 0,118-67-522 0 0,-32 8-2994 0 0,-97 54 1768 0 0</inkml:trace>
  <inkml:trace contextRef="#ctx0" brushRef="#br1" timeOffset="-124378.676">17954 13051 3753 0 0,'16'3'2176'0'0,"0"3"-1272"0"0,-10-6-679 0 0,-2 0 623 0 0,6 1-864 0 0,-3-1-24 0 0,-1 0-16 0 0,-6 0-16 0 0,0 0-24 0 0,0 0-152 0 0,2 0-153 0 0,46 0-183 0 0,-33 0-200 0 0,2 0 520 0 0,2-1-448 0 0,3 1-152 0 0</inkml:trace>
  <inkml:trace contextRef="#ctx0" brushRef="#br1" timeOffset="-123819.903">17662 13047 5609 0 0,'9'6'2348'0'0,"79"-1"-2555"0"0,301-54-2893 0 0,-338 40 2019 0 0</inkml:trace>
  <inkml:trace contextRef="#ctx0" brushRef="#br1" timeOffset="-123238.614">18441 12514 5545 0 0,'-13'25'4025'0'0,"-12"11"-2691"0"0,-11 20-1684 0 0,-184 419-2305 0 0,128-293 2071 0 0,69-142-1555 0 0,22-40 1127 0 0,1 0 305 0 0</inkml:trace>
  <inkml:trace contextRef="#ctx0" brushRef="#br1" timeOffset="-122904.143">18050 12667 7346 0 0,'-34'14'3664'0'0,"31"-12"-3662"0"0,1 0-1 0 0,-1 0 1 0 0,0 0 0 0 0,0 1-1 0 0,1-1 1 0 0,-1 1-1 0 0,1-1 1 0 0,0 1 0 0 0,0 0-1 0 0,0 0 1 0 0,0 0 0 0 0,0 0-1 0 0,1 0 1 0 0,-1 1-1 0 0,1-1 1 0 0,0 0 0 0 0,0 1-1 0 0,0-1 1 0 0,0 1 0 0 0,1-1-1 0 0,0 1 1 0 0,-1-1-1 0 0,1 1 1 0 0,1 3-2 0 0,40 158-48 0 0,29-5-128 0 0,-53-130-190 0 0,1 0 1 0 0,1-1-1 0 0,2-1 0 0 0,0-1 1 0 0,2-1-1 0 0,15 12 366 0 0,-6-5-2554 0 0,-31-33 1703 0 0,-1 0 21 0 0,0 0 292 0 0,0 0-277 0 0,0 0-204 0 0</inkml:trace>
  <inkml:trace contextRef="#ctx0" brushRef="#br1" timeOffset="-122637.483">17754 13146 5137 0 0,'12'21'5288'0'0,"23"-7"-6041"0"0,-29-12 1190 0 0,94 1-479 0 0,-79-7 32 0 0,219-29-3320 0 0,-205 28 2156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14:23:45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107 664 11298 0 0,'-1'14'-32'0'0,"1"-1"-1"0"0,1 1 0 0 0,0-1 0 0 0,1 1 0 0 0,0-1 0 0 0,1 0 0 0 0,0 0 0 0 0,1 0 0 0 0,1 0 0 0 0,5 10 33 0 0,2 12-59 0 0,147 336 105 0 0,-152-406-452 0 0,-13-55-1146 0 0,-5 0 0 0 0,-3 1 0 0 0,-7-12 1552 0 0,-9-55-604 0 0,-59-208 551 0 0,-12 108 1091 0 0,60 212-127 0 0,40 53-605 0 0,3 29-270 0 0,3 0 0 0 0,1-1 0 0 0,1 1-1 0 0,2-1 1 0 0,2-1 0 0 0,2 0 0 0 0,1 0 0 0 0,1-1-1 0 0,2-1 1 0 0,1-1 0 0 0,2 0 0 0 0,19 22-36 0 0,-32-46 17 0 0,0-1-1 0 0,0-1 1 0 0,0 1 0 0 0,1-1 0 0 0,0 0 0 0 0,1-1 0 0 0,0 0 0 0 0,0-1 0 0 0,0 1-1 0 0,0-2 1 0 0,1 1 0 0 0,0-1 0 0 0,0-1 0 0 0,0 0 0 0 0,0 0 0 0 0,1-1-1 0 0,-1 0 1 0 0,1-1 0 0 0,-1 0 0 0 0,8-1-17 0 0,-10-3 9 0 0,0-1 0 0 0,0 0 0 0 0,0-1 0 0 0,0 0 0 0 0,-1 0 0 0 0,0-1 0 0 0,0 0-1 0 0,0 0 1 0 0,-1 0 0 0 0,0-1 0 0 0,0 0 0 0 0,0 0 0 0 0,-1-1 0 0 0,0 1 0 0 0,-1-1 0 0 0,4-8-9 0 0,-5 10-4 0 0,195-348-1140 0 0,-198 352 1133 0 0,1-1 1 0 0,0 1-1 0 0,0 0 1 0 0,0 0-1 0 0,0 0 1 0 0,0-1-1 0 0,0 1 1 0 0,0 0 0 0 0,1 0-1 0 0,-1 1 1 0 0,1-1-1 0 0,0 0 1 0 0,-1 0-1 0 0,1 1 1 0 0,0-1 0 0 0,0 1-1 0 0,0 0 1 0 0,0-1-1 0 0,0 1 1 0 0,0 0-1 0 0,0 0 1 0 0,1 0-1 0 0,-1 0 1 0 0,0 1 0 0 0,0-1-1 0 0,1 1 1 0 0,-1-1-1 0 0,0 1 1 0 0,1 0-1 0 0,-1 0 1 0 0,1 0 0 0 0,-1 0-1 0 0,0 0 1 0 0,1 1-1 0 0,-1-1 1 0 0,1 1-1 0 0,-1-1 1 0 0,0 1 0 0 0,0 0-1 0 0,1 0 1 0 0,-1 0-1 0 0,0 0 1 0 0,0 0-1 0 0,0 0 1 0 0,0 1-1 0 0,1 0 11 0 0,55 141 50 0 0,-35-50-38 0 0,-5 0 0 0 0,-4 2 0 0 0,-4 0 0 0 0,-4 0 0 0 0,-5 8-12 0 0,23 181-2107 0 0,-21-259 1316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14:23:53.2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 11 8978 0 0,'-9'-11'0'0'0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26:20.4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296 505 4225 0 0,'-66'-24'5033'0'0,"59"22"-5022"0"0,0 1 1 0 0,0 0 0 0 0,0 0 0 0 0,0 1-1 0 0,1 0 1 0 0,-1 0 0 0 0,0 1-1 0 0,0 0 1 0 0,0 0 0 0 0,0 0-1 0 0,0 1 1 0 0,1 0 0 0 0,-1 0-1 0 0,1 1 1 0 0,-1 0 0 0 0,1 0 0 0 0,0 1-1 0 0,0-1 1 0 0,1 1 0 0 0,-1 0-1 0 0,-2 3-11 0 0,-2 7-22 0 0,0 0-1 0 0,1 0 0 0 0,1 1 1 0 0,0 0-1 0 0,1 0 0 0 0,1 1 1 0 0,0 0-1 0 0,1 0 0 0 0,1 0 1 0 0,1 1-1 0 0,0-1 0 0 0,1 1 1 0 0,0 0-1 0 0,2 0 0 0 0,0-1 1 0 0,1 1-1 0 0,1 0 0 0 0,0 0 1 0 0,1-1-1 0 0,5 15 23 0 0,-8-26 13 0 0,0 0 1 0 0,1 0-1 0 0,0 0 1 0 0,0 0-1 0 0,0 0 1 0 0,0 0 0 0 0,1-1-1 0 0,0 1 1 0 0,0-1-1 0 0,0 1 1 0 0,0-1-1 0 0,1 1 1 0 0,0-1-1 0 0,0 0 1 0 0,0-1-1 0 0,0 1 1 0 0,1 0-1 0 0,-1-1 1 0 0,1 0-1 0 0,0 1 1 0 0,0-2-1 0 0,0 1 1 0 0,1 0-1 0 0,-1-1 1 0 0,0 0-1 0 0,1 0 1 0 0,0 0-1 0 0,-1 0 1 0 0,1-1-1 0 0,0 0 1 0 0,0 0-1 0 0,0 0 1 0 0,0-1-1 0 0,0 1 1 0 0,0-1-1 0 0,0 0 1 0 0,0-1-1 0 0,0 1 1 0 0,0-1-1 0 0,0 0 1 0 0,-1 0-1 0 0,1-1 1 0 0,0 0-1 0 0,-1 1 1 0 0,1-1-1 0 0,4-3-13 0 0,5-7 17 0 0,0 0 0 0 0,-1-1-1 0 0,0-1 1 0 0,-1 0-1 0 0,0-1 1 0 0,-1 0 0 0 0,-1-1-1 0 0,0 0 1 0 0,-1-1-1 0 0,-1 0 1 0 0,-1 0 0 0 0,0 0-1 0 0,-1-1 1 0 0,-1 0-1 0 0,-1 0 1 0 0,-1-1 0 0 0,0 1-1 0 0,-1-1 1 0 0,-1 0-1 0 0,-1 0 1 0 0,-1 1 0 0 0,0-1-1 0 0,-1 0 1 0 0,-1 1-1 0 0,-1 0 1 0 0,-1-1-1 0 0,-5-12-16 0 0,-103-367-188 0 0,108 318 19 0 0,5 80 152 0 0,0 0-6 0 0,13 6-26 0 0,33 37-187 0 0,32 16-4107 0 0,-64-56 3242 0 0</inkml:trace>
  <inkml:trace contextRef="#ctx0" brushRef="#br0" timeOffset="3947.61">548 11 4537 0 0,'-20'5'3271'0'0,"3"28"-3582"0"0,12-19 568 0 0,-2 11-257 0 0,0 0 1 0 0,2 0-1 0 0,1 1 1 0 0,1 0-1 0 0,1-1 1 0 0,1 1-1 0 0,1 0 1 0 0,2 3-1 0 0,-2 8-11 0 0,0-25 6 0 0,-1 82 288 0 0,3 0 0 0 0,5 0-1 0 0,3 0 1 0 0,10 26-283 0 0,48 39 142 0 0,-20-132-3122 0 0,-38-31 2218 0 0</inkml:trace>
  <inkml:trace contextRef="#ctx0" brushRef="#br0" timeOffset="4328.971">850 245 6025 0 0,'-14'47'3740'0'0,"-7"37"-3668"0"0,18-57-280 0 0,1 1 1 0 0,1-1-1 0 0,2 1 1 0 0,0-1-1 0 0,2 1 1 0 0,1-1-1 0 0,5 19 208 0 0,11 6-594 0 0,53 22 94 0 0,-69-71 526 0 0,-2-2-140 0 0,-1 1 1 0 0,1 0-1 0 0,0-1 1 0 0,-1 0-1 0 0,1 1 1 0 0,0-1-1 0 0,0 0 1 0 0,0 0-1 0 0,0 0 1 0 0,0 0-1 0 0,0 0 1 0 0,0 0-1 0 0,1-1 0 0 0,-1 1 1 0 0,0-1-1 0 0,0 1 1 0 0,1-1-1 0 0,-1 0 1 0 0,0 0-1 0 0,1 0 1 0 0,-1 0-1 0 0,0 0 1 0 0,0-1-1 0 0,1 1 1 0 0,-1-1-1 0 0,0 1 1 0 0,0-1-1 0 0,0 0 1 0 0,0 0-1 0 0,2-1 114 0 0,0-1-773 0 0</inkml:trace>
  <inkml:trace contextRef="#ctx0" brushRef="#br0" timeOffset="4628.932">602 482 7058 0 0,'0'25'3764'0'0,"40"9"-3545"0"0,-24-31-413 0 0,1 1-1 0 0,-1-2 1 0 0,1 0-1 0 0,0-1 0 0 0,0-1 1 0 0,-1 0-1 0 0,1-1 1 0 0,0-1-1 0 0,-1-1 1 0 0,1 0-1 0 0,-1-1 1 0 0,0-1-1 0 0,0-1 1 0 0,14-6 194 0 0,2 2-1467 0 0,-16 5 625 0 0</inkml:trace>
  <inkml:trace contextRef="#ctx0" brushRef="#br0" timeOffset="4807.711">1146 213 7906 0 0,'25'52'4664'0'0,"-3"34"-4120"0"0,-9-32-458 0 0,1-2-371 0 0,-2 1-1 0 0,-3 0 1 0 0,-2 1-1 0 0,-1 27 286 0 0,-25 116-5166 0 0,14-171 3867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14:23:48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136 703 5369 0 0,'9'-1'273'0'0,"0"0"0"0"0,0 0 0 0 0,0-1 0 0 0,0 0 0 0 0,0 0 0 0 0,0-1 0 0 0,-1-1-1 0 0,1 1 1 0 0,-1-1 0 0 0,0-1 0 0 0,0 1 0 0 0,0-1 0 0 0,-1-1 0 0 0,6-4-273 0 0,-13 9 111 0 0,-1 0 0 0 0,1-1 0 0 0,-1 1 0 0 0,1 0 0 0 0,-1 0 0 0 0,0 0 0 0 0,1 0 0 0 0,-1-1 0 0 0,0 1 0 0 0,0 0 0 0 0,0 1 0 0 0,0-1 1 0 0,0 0-1 0 0,0 0 0 0 0,0 0 0 0 0,0 0 0 0 0,0 1 0 0 0,0-1 0 0 0,0 1 0 0 0,-1-1 0 0 0,1 1 0 0 0,0-1 0 0 0,0 1 0 0 0,-1-1 0 0 0,1 1 0 0 0,0 0 0 0 0,-1 0 0 0 0,1 0 0 0 0,0 0 0 0 0,-1 0 0 0 0,1 0 0 0 0,0 0 0 0 0,0 0 0 0 0,-1 1-111 0 0,-5-2-21 0 0,1 0 0 0 0,0 1-1 0 0,0-1 1 0 0,0 2 0 0 0,-1-1-1 0 0,1 1 1 0 0,0 0 0 0 0,0 0-1 0 0,0 0 1 0 0,0 1 0 0 0,0 0-1 0 0,0 0 1 0 0,1 1 0 0 0,-1 0-1 0 0,1 0 1 0 0,-1 0 0 0 0,1 0-1 0 0,0 1 1 0 0,-3 3 21 0 0,-5 9-40 0 0,1 1 0 0 0,0 0 0 0 0,1 1 0 0 0,1 1 1 0 0,1 0-1 0 0,0 0 0 0 0,2 1 0 0 0,0 0 0 0 0,1 0 0 0 0,1 0 0 0 0,1 1 0 0 0,1 0 0 0 0,1 0 0 0 0,0 0 0 0 0,2 0 1 0 0,0 0-1 0 0,2 0 0 0 0,0 0 0 0 0,1-1 0 0 0,2 1 0 0 0,0-1 0 0 0,1 1 0 0 0,0-1 0 0 0,2-1 0 0 0,3 7 40 0 0,-2-6-40 0 0,0 1-1 0 0,2-2 1 0 0,0 1-1 0 0,1-2 1 0 0,0 1-1 0 0,2-2 1 0 0,0 0-1 0 0,1 0 0 0 0,1-1 1 0 0,0-1-1 0 0,1-1 1 0 0,15 9 40 0 0,-29-21-6 0 0,1 0 0 0 0,-1 0 0 0 0,1-1 0 0 0,0 0 0 0 0,0 0 0 0 0,0 0 0 0 0,-1 0 0 0 0,1 0 0 0 0,0-1 0 0 0,0 0 1 0 0,0 0-1 0 0,0 0 0 0 0,0 0 0 0 0,0 0 0 0 0,0-1 0 0 0,0 0 0 0 0,0 0 0 0 0,0 0 0 0 0,0 0 0 0 0,-1 0 0 0 0,1-1 0 0 0,0 0 0 0 0,-1 0 1 0 0,0 0-1 0 0,1 0 0 0 0,-1 0 0 0 0,0-1 0 0 0,0 0 0 0 0,0 1 0 0 0,0-1 0 0 0,0-1 6 0 0,72-112-542 0 0,-55 78 265 0 0,-2 4 8 0 0,47-54-809 0 0,-47 91 603 0 0,100 140 539 0 0,-112-138-59 0 0,1 3 50 0 0,0-1 1 0 0,0 0-1 0 0,1 0 0 0 0,0-1 0 0 0,1 0 0 0 0,-1-1 1 0 0,1 0-1 0 0,0 0 0 0 0,0 0 0 0 0,1-2 1 0 0,-1 1-1 0 0,1-1 0 0 0,7 1-55 0 0,-10-6 45 0 0,0 0 1 0 0,0-1-1 0 0,0 0 1 0 0,0 0-1 0 0,0-1 1 0 0,-1 0-1 0 0,0 0 0 0 0,0 0 1 0 0,0-1-1 0 0,0 0 1 0 0,0 0-1 0 0,-1-1 1 0 0,0 1-1 0 0,0-1 0 0 0,-1 0 1 0 0,0-1-1 0 0,0 1 1 0 0,0-1-1 0 0,-1 1 1 0 0,0-1-1 0 0,0 0 0 0 0,0-1 1 0 0,-1 1-1 0 0,0 0 1 0 0,-1-1-1 0 0,1-5-45 0 0,7-10 23 0 0,-1-2-10 0 0,0 0 0 0 0,-1 0 0 0 0,-2-1 0 0 0,-1 0 0 0 0,0 0 0 0 0,-2 0 0 0 0,-1 0 0 0 0,-2-17-13 0 0,1 37-12 0 0,0 0 0 0 0,0 0 0 0 0,-1 0 1 0 0,0 0-1 0 0,0 0 0 0 0,0 0 0 0 0,-1 0 0 0 0,0 1 0 0 0,0-1 0 0 0,0 0 0 0 0,-1 1 0 0 0,0 0 0 0 0,0-1 0 0 0,0 1 0 0 0,-1 0 1 0 0,1 1-1 0 0,-1-1 0 0 0,0 1 0 0 0,-1 0 0 0 0,1 0 0 0 0,-1 0 0 0 0,0 0 0 0 0,0 1 0 0 0,0 0 0 0 0,0 0 0 0 0,0 0 0 0 0,-1 0 1 0 0,0 1-1 0 0,1 0 0 0 0,-1 0 0 0 0,-5 0 12 0 0,2 2-19 0 0,-1 2 0 0 0,1-1 0 0 0,0 1 0 0 0,-1 0-1 0 0,1 1 1 0 0,0 0 0 0 0,1 0 0 0 0,-1 1 0 0 0,0 0 0 0 0,1 1 0 0 0,0 0 0 0 0,0 0 0 0 0,0 1 0 0 0,1 0 0 0 0,0 0 0 0 0,0 1 0 0 0,1 0 0 0 0,-1 0 0 0 0,1 0-1 0 0,-2 5 20 0 0,-3 4 16 0 0,0 1 0 0 0,1 1 0 0 0,0 0 0 0 0,2 0 0 0 0,0 1 0 0 0,1 0 0 0 0,1 0 0 0 0,1 0 0 0 0,-1 6-16 0 0,3-7 35 0 0,1-12-26 0 0,0 0-1 0 0,0-1 1 0 0,1 1 0 0 0,-1 0-1 0 0,1 0 1 0 0,1 0 0 0 0,-1 0-1 0 0,1 0 1 0 0,0 0 0 0 0,1 0-1 0 0,-1 0 1 0 0,1 0-1 0 0,0-1 1 0 0,1 1 0 0 0,-1 0-1 0 0,1 0 1 0 0,1-1 0 0 0,-1 1-1 0 0,1-1 1 0 0,-1 0-1 0 0,4 4-8 0 0,-3-8 1 0 0,0-1-1 0 0,1 1 0 0 0,-1-1 0 0 0,0 0 1 0 0,1 0-1 0 0,-1 0 0 0 0,1 0 0 0 0,-1 0 0 0 0,0-1 1 0 0,1 0-1 0 0,-1 1 0 0 0,0-1 0 0 0,1 0 1 0 0,-1-1-1 0 0,0 1 0 0 0,0-1 0 0 0,0 1 0 0 0,0-1 1 0 0,0 0-1 0 0,-1 0 0 0 0,1 0 0 0 0,-1 0 1 0 0,1-1-1 0 0,-1 1 0 0 0,1-1 0 0 0,-1 1 0 0 0,0-1 1 0 0,1-2-1 0 0,12-8-7 0 0,73-56-111 0 0,-87 69 118 0 0,5-4-40 0 0,1 1-1 0 0,1 0 1 0 0,-1 0 0 0 0,0 1 0 0 0,1 0 0 0 0,-1 0 0 0 0,1 1 0 0 0,0 0 0 0 0,-1 0 0 0 0,1 0 0 0 0,0 1 0 0 0,0 1 0 0 0,-1-1 0 0 0,1 1-1 0 0,0 0 1 0 0,-1 1 0 0 0,3 0 40 0 0,-4 0 4 0 0,1 0-1 0 0,0-1 0 0 0,0-1 0 0 0,0 1 0 0 0,0-1 1 0 0,0 0-1 0 0,0 0 0 0 0,0-1 0 0 0,0 0 0 0 0,0 0 1 0 0,0-1-1 0 0,-1 0 0 0 0,1 0 0 0 0,-1-1 1 0 0,1 1-1 0 0,-1-1 0 0 0,0-1 0 0 0,0 1 0 0 0,0-1 1 0 0,0 0-1 0 0,-1-1 0 0 0,0 1 0 0 0,1-1 0 0 0,-2 0 1 0 0,1 0-1 0 0,-1-1 0 0 0,1 1 0 0 0,-2-1 1 0 0,1 0-1 0 0,0 0 0 0 0,-1 0 0 0 0,0-1 0 0 0,-1 1 1 0 0,1-3-4 0 0,11-23-45 0 0,-13 26 43 0 0,1 0 0 0 0,0 1 1 0 0,0-1-1 0 0,0 1 0 0 0,1-1 1 0 0,0 1-1 0 0,0 0 0 0 0,0 0 0 0 0,1 0 1 0 0,-1 1-1 0 0,1-1 0 0 0,0 1 1 0 0,1 0-1 0 0,-1 0 0 0 0,1 0 1 0 0,2-2 1 0 0,43 45 184 0 0,51 159 97 0 0,-20-29-337 0 0,-78-166-50 0 0,-1 0 0 0 0,0 0 0 0 0,1 0 0 0 0,-1 0 0 0 0,1-1 0 0 0,0 1 0 0 0,0-1 0 0 0,0 0-1 0 0,0 0 1 0 0,0 0 0 0 0,1 0 0 0 0,-1 0 0 0 0,1-1 0 0 0,-1 0 0 0 0,1 1 0 0 0,-1-1 0 0 0,1-1 0 0 0,0 1 0 0 0,-1 0 0 0 0,1-1 0 0 0,0 0 0 0 0,0 0 0 0 0,-1 0-1 0 0,1 0 1 0 0,0-1 0 0 0,0 1 0 0 0,-1-1 0 0 0,1 0 0 0 0,0 0 0 0 0,-1 0 0 0 0,1-1 0 0 0,-1 1 0 0 0,0-1 0 0 0,1 0 0 0 0,-1 0 0 0 0,0 0 0 0 0,0 0 0 0 0,0 0-1 0 0,0-1 1 0 0,-1 0 0 0 0,1 1 0 0 0,0-1 0 0 0,-1 0 0 0 0,0 0 0 0 0,2-3 106 0 0,18-22-1044 0 0</inkml:trace>
  <inkml:trace contextRef="#ctx0" brushRef="#br0" timeOffset="278.017">2101 558 7050 0 0,'57'106'4037'0'0,"5"64"-4110"0"0,-53-141 369 0 0,4 11-194 0 0,-3 0 0 0 0,-1 0 0 0 0,-2 1 0 0 0,-1 0 0 0 0,-3 0 0 0 0,-1 1-1 0 0,-2-1 1 0 0,-3 14-102 0 0,-3-54-4532 0 0,-10-36 3200 0 0,-26-58-1279 0 0,25 53 1658 0 0</inkml:trace>
  <inkml:trace contextRef="#ctx0" brushRef="#br0" timeOffset="522.994">1978 636 1112 0 0,'-4'-11'545'0'0,"-1"3"-189"0"0,2 0 0 0 0,-1 0 0 0 0,1-1 0 0 0,1 1 0 0 0,-1 0 1 0 0,1-1-1 0 0,1 0 0 0 0,0 1 0 0 0,0-1 0 0 0,0 0 0 0 0,1 0 0 0 0,1 1 1 0 0,-1-1-1 0 0,2-3-356 0 0,2 9 161 0 0,-1 0 0 0 0,1 1 0 0 0,0 0 0 0 0,0-1 0 0 0,0 1 0 0 0,1 0 0 0 0,-1 1 0 0 0,0-1 0 0 0,1 1 0 0 0,-1 0 0 0 0,1 0 1 0 0,-1 1-1 0 0,1-1 0 0 0,0 1 0 0 0,-1 0 0 0 0,1 0 0 0 0,-1 0 0 0 0,1 1 0 0 0,0-1 0 0 0,-1 1 0 0 0,1 1 0 0 0,1 0-161 0 0,-1-2 83 0 0,217 53 857 0 0,-218-52-924 0 0,-1 1-1 0 0,0-1 1 0 0,0 1 0 0 0,0-1-1 0 0,1 1 1 0 0,-1 0 0 0 0,-1 0-1 0 0,1 0 1 0 0,0 1 0 0 0,0-1-1 0 0,-1 1 1 0 0,0-1 0 0 0,1 1-1 0 0,-1 0 1 0 0,0 0-1 0 0,0 0 1 0 0,-1 0 0 0 0,1 0-1 0 0,-1 1 1 0 0,1-1 0 0 0,-1 0-1 0 0,0 1 1 0 0,0-1 0 0 0,0 1-1 0 0,-1-1 1 0 0,1 1 0 0 0,-1-1-1 0 0,0 1 1 0 0,0-1 0 0 0,0 1-1 0 0,-1-1 1 0 0,1 1 0 0 0,-1-1-1 0 0,0 1 1 0 0,0-1-1 0 0,0 1 1 0 0,0-1 0 0 0,-2 3-16 0 0,-75 125-1360 0 0,65-113 707 0 0,10-15 383 0 0,1 0-1 0 0,-1 0 0 0 0,0-1 1 0 0,0 1-1 0 0,0-1 0 0 0,0 1 0 0 0,0-1 1 0 0,-1 0-1 0 0,1 0 0 0 0,-1-1 0 0 0,1 1 1 0 0,-1-1-1 0 0,0 0 0 0 0,0 1 1 0 0,0-2-1 0 0,1 1 0 0 0,-1 0 0 0 0,0-1 1 0 0,0 0-1 0 0,0 0 0 0 0,0 0 0 0 0,-3 0 271 0 0,-4-2-930 0 0</inkml:trace>
  <inkml:trace contextRef="#ctx0" brushRef="#br0" timeOffset="1036.308">2535 1013 6665 0 0,'24'11'4020'0'0,"29"-68"-3911"0"0,-47 39-269 0 0,1 1 0 0 0,0-1 0 0 0,2 1-1 0 0,0 1 1 0 0,1 0 0 0 0,0 0 0 0 0,2 1 0 0 0,-1 0-1 0 0,2 1 1 0 0,0 1 0 0 0,1 0 0 0 0,0 0 0 0 0,1 2-1 0 0,0-1 1 0 0,12-5 160 0 0,-23 16-32 0 0,1 0 0 0 0,-1 0 1 0 0,1 0-1 0 0,-1 1 0 0 0,1-1 0 0 0,-1 1 0 0 0,1 0 0 0 0,0 1 1 0 0,-1-1-1 0 0,1 1 0 0 0,-1 0 0 0 0,1 0 0 0 0,-1 0 1 0 0,0 0-1 0 0,1 1 0 0 0,-1 0 0 0 0,0 0 0 0 0,0 0 0 0 0,0 0 1 0 0,0 1-1 0 0,0 0 0 0 0,-1-1 0 0 0,1 1 0 0 0,-1 1 0 0 0,0-1 1 0 0,0 0-1 0 0,0 1 0 0 0,0 0 0 0 0,-1-1 0 0 0,1 1 0 0 0,-1 0 1 0 0,0 0-1 0 0,0 1 0 0 0,0-1 0 0 0,-1 0 0 0 0,0 1 0 0 0,1-1 1 0 0,-2 1-1 0 0,1-1 0 0 0,0 1 0 0 0,-1-1 0 0 0,0 1 0 0 0,0-1 1 0 0,0 1-1 0 0,-1 2 32 0 0,2 3 118 0 0,0 0-1 0 0,0 1 1 0 0,1-1 0 0 0,1-1 0 0 0,-1 1-1 0 0,2 0 1 0 0,-1-1 0 0 0,1 1 0 0 0,1-1 0 0 0,0 0-1 0 0,0-1 1 0 0,1 1 0 0 0,0-1 0 0 0,0 0 0 0 0,1 0-1 0 0,0-1 1 0 0,0 0 0 0 0,1 0 0 0 0,3 2-118 0 0,-6-7 9 0 0,-1 0 1 0 0,0 0-1 0 0,0-1 0 0 0,0 0 1 0 0,1 0-1 0 0,-1 0 1 0 0,0-1-1 0 0,1 1 1 0 0,-1-1-1 0 0,1 0 1 0 0,-1 0-1 0 0,1 0 1 0 0,-1-1-1 0 0,1 0 1 0 0,-1 0-1 0 0,0 0 1 0 0,0 0-1 0 0,1 0 0 0 0,-1-1 1 0 0,0 0-1 0 0,0 0 1 0 0,0 0-1 0 0,-1-1 1 0 0,1 1-1 0 0,0-1 1 0 0,-1 0-1 0 0,0 0 1 0 0,1 0-10 0 0,81-100-93 0 0,-78 93 60 0 0,0 0 0 0 0,0 0 0 0 0,-2-1 0 0 0,1 0 0 0 0,-1 0 0 0 0,-1 0 0 0 0,0-1 0 0 0,0 1 0 0 0,-1-1 0 0 0,-1 0 0 0 0,0 0 0 0 0,-1 0 0 0 0,0 0 0 0 0,0 0 0 0 0,-2-1 0 0 0,1 1 0 0 0,-2 0 0 0 0,1 0 0 0 0,-2 0 0 0 0,1 0 1 0 0,-5-9 32 0 0,6 20 10 0 0,1 0-1 0 0,-1 0 1 0 0,0 0 0 0 0,0 0 0 0 0,0 0 0 0 0,0 0 0 0 0,0 0 0 0 0,0 0 0 0 0,0 0 0 0 0,0 0 0 0 0,-1 1 0 0 0,1-1 0 0 0,0 0 0 0 0,0 1 0 0 0,-1-1 0 0 0,1 1 0 0 0,0-1 0 0 0,-1 1 0 0 0,1 0 0 0 0,0-1 0 0 0,-1 1 0 0 0,1 0 0 0 0,-1 0 0 0 0,1 0 0 0 0,0 0 0 0 0,-1 0 0 0 0,1 1 0 0 0,-1-1 0 0 0,1 0 0 0 0,0 1 0 0 0,-1-1 0 0 0,1 1 0 0 0,0-1 0 0 0,-1 1 0 0 0,1-1 0 0 0,0 1 0 0 0,0 0 0 0 0,0 0 0 0 0,0 0 0 0 0,0 0 0 0 0,0-1 0 0 0,0 1 0 0 0,0 1 0 0 0,0-1 0 0 0,0 0 0 0 0,0 0 0 0 0,0 0 0 0 0,1 0 0 0 0,-1 1-1 0 0,1-1 1 0 0,-1 0 0 0 0,0 1-10 0 0,-38 70-42 0 0,-30 121-1917 0 0,64-194-1147 0 0,5-1 1979 0 0</inkml:trace>
  <inkml:trace contextRef="#ctx0" brushRef="#br0" timeOffset="2362.931">3685 172 4817 0 0,'34'97'3593'0'0,"-32"63"-3370"0"0,-3-137 14 0 0,-17 265 2390 0 0,8-130-1105 0 0,12-155-1535 0 0,0 0 0 0 0,0-1 0 0 0,0 1 0 0 0,0-1 1 0 0,0 0-1 0 0,1 1 0 0 0,-1-1 0 0 0,1 0 0 0 0,-1-1 0 0 0,1 1 1 0 0,0 0-1 0 0,0-1 0 0 0,0 0 0 0 0,0 1 0 0 0,0-1 0 0 0,0 0 0 0 0,0-1 1 0 0,0 1-1 0 0,0 0 0 0 0,0-1 0 0 0,1 0 0 0 0,-1 0 0 0 0,0 0 1 0 0,0 0-1 0 0,1 0 0 0 0,2-1 13 0 0,31 6-833 0 0,-35-3 783 0 0,0 0 1 0 0,0 0-1 0 0,-1 1 0 0 0,1-1 1 0 0,0 1-1 0 0,-1-1 1 0 0,0 1-1 0 0,1-1 0 0 0,-1 1 1 0 0,0 0-1 0 0,0 0 0 0 0,-1 0 1 0 0,1-1-1 0 0,0 1 1 0 0,-1 0-1 0 0,0 0 0 0 0,0 0 1 0 0,0 0-1 0 0,0 0 0 0 0,0 0 1 0 0,0 0-1 0 0,-1 0 1 0 0,0-1-1 0 0,1 1 0 0 0,-1 0 1 0 0,0 0-1 0 0,0 0 1 0 0,0-1-1 0 0,-1 1 50 0 0,-67 62 71 0 0,36-41 169 0 0,-1-1 0 0 0,0-2 0 0 0,-2-1 1 0 0,0-2-1 0 0,-2-1 0 0 0,-35 10-240 0 0,-7-2 403 0 0,85-35-847 0 0,390-136-814 0 0,-336 125 1224 0 0,0-2-1 0 0,-1-3 1 0 0,-2-3-1 0 0,-1-1 1 0 0,-1-4 0 0 0,1-3 34 0 0,-27 16 17 0 0,-1 0 0 0 0,-1-2 0 0 0,-1-1 0 0 0,-1-1 0 0 0,-1 0 0 0 0,-1-2 0 0 0,-2-1 0 0 0,-1-1 1 0 0,-1 0-1 0 0,-1-1 0 0 0,-2-1 0 0 0,5-14-17 0 0,-2-2 48 0 0,-10 30-26 0 0,-1-1 1 0 0,0 1-1 0 0,-2-1 0 0 0,0-1 1 0 0,-1 1-1 0 0,0-1 1 0 0,-2 0-1 0 0,0 1 0 0 0,-1-15-22 0 0,-2 30-6 0 0,0 0-1 0 0,-1 1 1 0 0,1-1-1 0 0,0 1 1 0 0,-1-1-1 0 0,0 1 1 0 0,0 0-1 0 0,1-1 1 0 0,-1 1-1 0 0,-1 0 1 0 0,1 1-1 0 0,0-1 1 0 0,0 0-1 0 0,-1 0 1 0 0,1 1-1 0 0,-1 0 1 0 0,1-1-1 0 0,-1 1 1 0 0,0 0-1 0 0,1 0 1 0 0,-1 0-1 0 0,0 1 1 0 0,0-1-1 0 0,1 1 1 0 0,-1-1-1 0 0,0 1 1 0 0,0 0-1 0 0,0 0 1 0 0,0 0-1 0 0,0 1 1 0 0,0-1-1 0 0,1 1 1 0 0,-1-1-1 0 0,0 1 1 0 0,0 0 0 0 0,1 0-1 0 0,-1 0 1 0 0,0 0-1 0 0,1 1 1 0 0,-1-1-1 0 0,1 1 1 0 0,0 0-1 0 0,-1-1 1 0 0,1 1-1 0 0,0 0 1 0 0,0 0-1 0 0,0 0 1 0 0,1 1-1 0 0,-1-1 1 0 0,0 0-1 0 0,1 1 1 0 0,-1-1-1 0 0,1 1 1 0 0,-1 2 6 0 0,-9 15-110 0 0,2 0 0 0 0,0 1 0 0 0,1 0 0 0 0,1 1 1 0 0,1 0-1 0 0,1-1 0 0 0,1 2 0 0 0,1-1 0 0 0,1 0 1 0 0,1 1-1 0 0,1-1 0 0 0,1 5 110 0 0,31 128 156 0 0,-25-137-122 0 0,0 0 0 0 0,2-1 0 0 0,0 1 0 0 0,0-2 0 0 0,2 1 0 0 0,0-2 0 0 0,1 1 0 0 0,0-2 0 0 0,1 1 0 0 0,1-2 1 0 0,0 0-1 0 0,1 0 0 0 0,0-1 0 0 0,1-1 0 0 0,0-1 0 0 0,1 0 0 0 0,11 4-34 0 0,-22-12 22 0 0,-1 0 1 0 0,1 0-1 0 0,0 0 1 0 0,0-1 0 0 0,0 0-1 0 0,0 0 1 0 0,0-1-1 0 0,0 1 1 0 0,0-1-1 0 0,0-1 1 0 0,0 1 0 0 0,0-1-1 0 0,0 0 1 0 0,0 0-1 0 0,0-1 1 0 0,0 1-1 0 0,-1-1 1 0 0,1-1-1 0 0,-1 1 1 0 0,1-1 0 0 0,-1 0-1 0 0,0 0 1 0 0,0-1-1 0 0,0 1 1 0 0,0-1-1 0 0,-1 0 1 0 0,1-1-1 0 0,-1 1 1 0 0,0-1 0 0 0,-1 1-1 0 0,3-4-22 0 0,86-172 96 0 0,-23-63-746 0 0,-65 231 515 0 0,-1 1-1 0 0,0 0 1 0 0,0-1 0 0 0,-1 0-1 0 0,-1 1 1 0 0,0-1 0 0 0,-1 0-1 0 0,0 0 1 0 0,0 0 0 0 0,-1 1-1 0 0,-1-1 1 0 0,0 0-1 0 0,-1 1 1 0 0,0-1 0 0 0,-1 1-1 0 0,0-1 136 0 0,3 11-43 0 0,1 1 34 0 0,0 1 0 0 0,0-1 1 0 0,0 0-1 0 0,0 1 1 0 0,0-1-1 0 0,0 0 1 0 0,0 1-1 0 0,0-1 0 0 0,0 0 1 0 0,0 1-1 0 0,-1-1 1 0 0,1 0-1 0 0,0 0 0 0 0,0 1 1 0 0,0-1-1 0 0,0 0 1 0 0,-1 0-1 0 0,1 1 0 0 0,0-1 1 0 0,0 0-1 0 0,-1 0 1 0 0,1 0-1 0 0,0 1 1 0 0,0-1-1 0 0,-1 0 0 0 0,1 0 1 0 0,0 0-1 0 0,0 0 1 0 0,-1 0-1 0 0,1 0 0 0 0,0 1 1 0 0,-1-1-1 0 0,1 0 1 0 0,0 0-1 0 0,-1 0 0 0 0,1 0 1 0 0,0 0-1 0 0,-1 0 1 0 0,1 0-1 0 0,0 0 0 0 0,-1 0 1 0 0,1-1-1 0 0,0 1 1 0 0,0 0-1 0 0,-1 0 1 0 0,1 0-1 0 0,0 0 0 0 0,-1 0 1 0 0,1 0-1 0 0,0-1 1 0 0,0 1-1 0 0,-1 0 0 0 0,1 0 1 0 0,0 0-1 0 0,0-1 1 0 0,0 1-1 0 0,-1 0 0 0 0,1 0 1 0 0,0-1-1 0 0,0 1 1 0 0,0 0-1 0 0,-1 0 1 0 0,1-1-1 0 0,0 1 9 0 0,-9 41 290 0 0,2 1 1 0 0,2 0 0 0 0,1 0-1 0 0,2 0 1 0 0,3 0-1 0 0,1 1 1 0 0,1-1 0 0 0,3 0-1 0 0,8 27-290 0 0,-12-55 110 0 0,2-1 0 0 0,-1 1 0 0 0,2-1 0 0 0,0 0 0 0 0,0 0 0 0 0,2 0 0 0 0,-1-1 0 0 0,1 0 0 0 0,1 0 0 0 0,0 0 0 0 0,1-1 0 0 0,0-1 0 0 0,1 0 0 0 0,0 0 0 0 0,2 1-110 0 0,-7-11 3 0 0,0 0 1 0 0,1 0-1 0 0,-1 0 1 0 0,0-1 0 0 0,0 1-1 0 0,0-1 1 0 0,0 0-1 0 0,0-1 1 0 0,0 1-1 0 0,0-1 1 0 0,0 0-1 0 0,-1-1 1 0 0,1 1-1 0 0,-1-1 1 0 0,1 1-1 0 0,-1-1 1 0 0,0-1 0 0 0,0 1-1 0 0,0-1 1 0 0,-1 1-1 0 0,1-1 1 0 0,-1 0-1 0 0,0 0 1 0 0,0 0-1 0 0,0-1 1 0 0,-1 1-1 0 0,1-1 1 0 0,-1 0-1 0 0,1-2-3 0 0,3-1-3 0 0,35-53-73 0 0,-25 35-9 0 0,2 1 0 0 0,0 0 0 0 0,1 2 0 0 0,2 0 0 0 0,0 1 0 0 0,1 1 0 0 0,15-10 85 0 0,-35 29-16 0 0,0 1 0 0 0,0-1 0 0 0,1 0 0 0 0,-1 1 0 0 0,0-1 0 0 0,1 1 1 0 0,-1 0-1 0 0,1 0 0 0 0,0 0 0 0 0,-1 0 0 0 0,1 1 0 0 0,0-1 0 0 0,0 1 0 0 0,-1-1 1 0 0,1 1-1 0 0,0 0 0 0 0,0 0 0 0 0,0 0 0 0 0,0 1 0 0 0,-1-1 0 0 0,1 1 0 0 0,0-1 1 0 0,-1 1-1 0 0,1 0 0 0 0,0 0 0 0 0,-1 0 0 0 0,1 0 0 0 0,-1 1 0 0 0,1-1 0 0 0,-1 1 1 0 0,0-1 15 0 0,-1 0 10 0 0,2 6 8 0 0,3 13 30 0 0,-1 0 1 0 0,0 0-1 0 0,-2 1 1 0 0,0 0-1 0 0,-2 0 1 0 0,0 0-1 0 0,-1 0 1 0 0,-2 7-49 0 0,7 100 489 0 0,5-114-145 0 0,-1-20-318 0 0,68-48 42 0 0,-74 48-68 0 0,1 1 0 0 0,0 0 1 0 0,1 0-1 0 0,-1 0 0 0 0,1 0 1 0 0,0 1-1 0 0,0-1 0 0 0,0 1 1 0 0,1 1-1 0 0,-1-1 1 0 0,1 1-1 0 0,0 0 0 0 0,0 0 1 0 0,0 0-1 0 0,0 1 0 0 0,1 0 1 0 0,-1 1-1 0 0,1-1 0 0 0,-1 1 1 0 0,1 0-1 0 0,-1 1 0 0 0,1-1 1 0 0,0 2-1 0 0,-1-1 1 0 0,1 0-1 0 0,0 1 0 0 0,-1 1 1 0 0,1-1-1 0 0,-1 1 0 0 0,0 0 1 0 0,1 0-1 0 0,-1 1 0 0 0,0 0 1 0 0,0 0-1 0 0,-1 0 1 0 0,1 1-1 0 0,0 0 0 0 0,83 114 53 0 0,-86-116-56 0 0,0 1-1 0 0,0-1 0 0 0,1 1 1 0 0,-1-1-1 0 0,1 0 0 0 0,-1-1 1 0 0,1 1-1 0 0,-1 0 0 0 0,1-1 1 0 0,0 0-1 0 0,0 0 1 0 0,0 0-1 0 0,-1 0 0 0 0,1-1 1 0 0,0 0-1 0 0,0 1 0 0 0,0-1 1 0 0,0-1-1 0 0,0 1 0 0 0,0-1 1 0 0,0 1-1 0 0,0-1 1 0 0,0 0-1 0 0,-1 0 0 0 0,1-1 1 0 0,0 1-1 0 0,-1-1 0 0 0,1 0 1 0 0,0 0 3 0 0,21-6 4 0 0,-20 7-35 0 0,1 0 0 0 0,-1 0 0 0 0,0 1 0 0 0,1 0 0 0 0,-1-1 0 0 0,0 2 1 0 0,1-1-1 0 0,-1 1 0 0 0,1-1 0 0 0,-1 2 0 0 0,0-1 0 0 0,0 0 0 0 0,0 1 0 0 0,0 0 0 0 0,0 0 0 0 0,0 1 1 0 0,0-1-1 0 0,0 1 0 0 0,-1 0 0 0 0,0 0 0 0 0,1 1 0 0 0,-1-1 0 0 0,-1 1 0 0 0,1 0 0 0 0,2 3 31 0 0,68 122-3263 0 0,-55-89 1375 0 0,-14-31 681 0 0</inkml:trace>
  <inkml:trace contextRef="#ctx0" brushRef="#br0" timeOffset="2731.174">3489 537 6113 0 0,'4'198'3056'0'0,"3"-63"-3277"0"0,5-2-1 0 0,16 52 222 0 0,-7-68 5 0 0,6-1-1 0 0,27 73-4 0 0,-54-186-59 0 0,0 0 0 0 0,1 0 1 0 0,-1 1-1 0 0,1-1 0 0 0,0 0 0 0 0,0 0 0 0 0,0 0 0 0 0,0 0 0 0 0,1 0 0 0 0,-1 0 0 0 0,1-1 1 0 0,-1 1-1 0 0,1 0 0 0 0,0-1 0 0 0,0 1 0 0 0,0-1 0 0 0,1 0 0 0 0,-1 0 0 0 0,1 1 0 0 0,-1-1 0 0 0,1-1 1 0 0,-1 1-1 0 0,1 0 0 0 0,0-1 0 0 0,0 1 0 0 0,0-1 0 0 0,0 0 0 0 0,0 0 0 0 0,0 0 0 0 0,0-1 1 0 0,0 1-1 0 0,1-1 0 0 0,-1 1 0 0 0,0-1 0 0 0,0 0 0 0 0,0 0 0 0 0,1-1 0 0 0,-1 1 0 0 0,0-1 1 0 0,0 1-1 0 0,0-1 0 0 0,0 0 0 0 0,0 0 0 0 0,1-1 59 0 0,26-23-991 0 0</inkml:trace>
  <inkml:trace contextRef="#ctx0" brushRef="#br0" timeOffset="3304.554">3402 0 5689 0 0,'43'84'3834'0'0,"-4"60"-4227"0"0,-25-82 340 0 0,7 22-138 0 0,16 59 392 0 0,-7 1-1 0 0,2 59-200 0 0,8 293 554 0 0,-25-634-2361 0 0,9-169-2957 0 0,-21 283 4015 0 0</inkml:trace>
  <inkml:trace contextRef="#ctx0" brushRef="#br0" timeOffset="3504.594">4040 994 1160 0 0,'113'103'5274'0'0,"-110"-99"-5164"0"0,0 0-1 0 0,-1 0 0 0 0,0 1 0 0 0,0-1 1 0 0,0 0-1 0 0,0 1 0 0 0,0-1 1 0 0,-1 1-1 0 0,0 0 0 0 0,0-1 0 0 0,0 1 1 0 0,-1 0-1 0 0,1 0 0 0 0,-1-1 1 0 0,0 1-1 0 0,-1 0 0 0 0,1 0 0 0 0,-1-1 1 0 0,0 1-1 0 0,0 0 0 0 0,0-1 1 0 0,-1 1-1 0 0,0-1 0 0 0,0 1 0 0 0,0-1 1 0 0,0 0-1 0 0,0 0 0 0 0,-1 0 0 0 0,0 0 1 0 0,-2 2-110 0 0,-152 150 1180 0 0,156-153-1254 0 0,0-1-1 0 0,0 0 1 0 0,0 0 0 0 0,0 0 0 0 0,-1 0-1 0 0,1 0 1 0 0,-1 0 0 0 0,0 0 0 0 0,1 0-1 0 0,-1-1 1 0 0,0 1 0 0 0,0-1-1 0 0,0 1 1 0 0,0-1 0 0 0,0 0 0 0 0,-1 1-1 0 0,1-1 1 0 0,0-1 0 0 0,0 1-1 0 0,-1 0 1 0 0,1 0 0 0 0,-1-1 0 0 0,1 1-1 0 0,-1-1 1 0 0,1 0 0 0 0,-1 0 0 0 0,1 0-1 0 0,0 0 1 0 0,-1 0 0 0 0,1 0-1 0 0,-1-1 1 0 0,1 1 0 0 0,-1-1 0 0 0,1 0-1 0 0,0 0 1 0 0,-1 0 0 0 0,1 0-1 0 0,0 0 1 0 0,0 0 0 0 0,0 0 0 0 0,0-1-1 0 0,0 1 1 0 0,0-1 0 0 0,0 0 0 0 0,0 1-1 0 0,0-2 75 0 0,-30-89-3295 0 0,29 65 2483 0 0</inkml:trace>
  <inkml:trace contextRef="#ctx0" brushRef="#br0" timeOffset="3952.525">4075 1276 4705 0 0,'2'4'107'0'0,"0"-1"1"0"0,0 0-1 0 0,0 1 1 0 0,1-1-1 0 0,-1 0 1 0 0,1 0-1 0 0,-1 0 0 0 0,1 0 1 0 0,0 0-1 0 0,0-1 1 0 0,1 1-1 0 0,-1-1 0 0 0,0 0 1 0 0,1 0-1 0 0,-1 0 1 0 0,1-1-1 0 0,0 1 1 0 0,-1-1-1 0 0,1 0 0 0 0,0 0 1 0 0,0 0-1 0 0,0 0 1 0 0,0-1-1 0 0,0 1 1 0 0,0-1-1 0 0,0 0 0 0 0,0 0 1 0 0,0-1-1 0 0,0 1 1 0 0,0-1-1 0 0,3-1-107 0 0,3-2 140 0 0,0 0 1 0 0,0 0-1 0 0,0-1 0 0 0,-1 0 1 0 0,0-1-1 0 0,0 0 0 0 0,0-1 1 0 0,-1 0-1 0 0,0 0 0 0 0,-1-1 1 0 0,1 0-1 0 0,-1 0 0 0 0,-1 0 1 0 0,0-1-1 0 0,0 0 0 0 0,0 0 1 0 0,-1-1-1 0 0,-1 0 0 0 0,2-5-140 0 0,56-202 887 0 0,-31 49-646 0 0,10-185 29 0 0,-33 99-182 0 0,-3 147 41 0 0,-7 105-135 0 0,0 0 0 0 0,0 0 0 0 0,0 1 1 0 0,0-1-1 0 0,-1 1 0 0 0,1-1 0 0 0,0 1 0 0 0,0 0 0 0 0,-1 0 1 0 0,1 0-1 0 0,-1 0 0 0 0,1 0 0 0 0,-1 0 0 0 0,1 1 0 0 0,-1 0 0 0 0,0-1 1 0 0,1 1-1 0 0,-1 0 0 0 0,0 0 0 0 0,1 0 0 0 0,-1 0 0 0 0,1 1 1 0 0,-1-1-1 0 0,0 1 0 0 0,1 0 0 0 0,-1-1 0 0 0,1 1 0 0 0,0 0 0 0 0,-1 1 1 0 0,1-1-1 0 0,0 0 0 0 0,-1 1 0 0 0,1-1 0 0 0,-1 2 6 0 0,-5 3-1 0 0,1 0 0 0 0,-1 0-1 0 0,1 1 1 0 0,0 0 0 0 0,1 0-1 0 0,0 1 1 0 0,0 0 0 0 0,0 0-1 0 0,1 0 1 0 0,1 1 0 0 0,-1 0-1 0 0,1 0 1 0 0,1 0 0 0 0,0 0-1 0 0,-2 7 2 0 0,-1 21 14 0 0,2-1 1 0 0,1 1-1 0 0,2 0 0 0 0,2 0 0 0 0,1 0 0 0 0,2 0 1 0 0,1-1-1 0 0,2 0 0 0 0,2 0 0 0 0,1 0 0 0 0,2-1 1 0 0,1-1-1 0 0,2 0 0 0 0,1-1 0 0 0,1 0 0 0 0,2-2 1 0 0,17 22-15 0 0,-31-44-74 0 0,0 0 1 0 0,0 0-1 0 0,1 0 1 0 0,1-1-1 0 0,-1 0 0 0 0,1 0 1 0 0,1-1-1 0 0,-1 0 1 0 0,1 0-1 0 0,1-1 1 0 0,-1 0-1 0 0,1 0 1 0 0,0-1-1 0 0,0 0 1 0 0,1 0-1 0 0,-1-1 1 0 0,1-1-1 0 0,0 1 1 0 0,0-2-1 0 0,0 1 0 0 0,0-1 1 0 0,3-1 73 0 0,-9-2-120 0 0,0-1 1 0 0,-1 1-1 0 0,1-1 1 0 0,0 0-1 0 0,-1 0 1 0 0,1-1-1 0 0,-1 1 0 0 0,1-1 1 0 0,-1 1-1 0 0,0-1 1 0 0,0 0-1 0 0,-1 0 1 0 0,1-1-1 0 0,0 1 1 0 0,-1 0-1 0 0,0-1 0 0 0,0 0 1 0 0,0 1-1 0 0,0-1 1 0 0,-1 0-1 0 0,1 0 1 0 0,-1 0-1 0 0,0-1 120 0 0,12-33-857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14:23:45.7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 1116 6241 0 0,'106'122'2865'0'0,"-2"-48"-2486"0"0,-101-73-333 0 0,0-1 1 0 0,1 1-1 0 0,-1-1 1 0 0,0 1-1 0 0,0-1 1 0 0,0 0-1 0 0,1-1 1 0 0,-1 1-1 0 0,0 0 1 0 0,0-1-1 0 0,0 0 1 0 0,0 0-1 0 0,1 0 1 0 0,-1 0-1 0 0,0 0 1 0 0,-1-1-1 0 0,1 1 1 0 0,0-1 0 0 0,0 0-1 0 0,-1 0 1 0 0,1 0-1 0 0,-1 0 1 0 0,1 0-1 0 0,-1 0 1 0 0,0-1-1 0 0,0 1 1 0 0,0-1-1 0 0,0 0 1 0 0,-1 1-1 0 0,1-1 1 0 0,-1 0-1 0 0,1 0 1 0 0,-1 0-1 0 0,0-2-46 0 0,35-110-52 0 0,-29 87-26 0 0,-2-1 0 0 0,-1 1 0 0 0,-1-1 0 0 0,-1 0 0 0 0,-2-1 0 0 0,-1 1 0 0 0,-1 0 0 0 0,-1 0 0 0 0,-2 1 0 0 0,-1-1 0 0 0,-3-5 78 0 0,7 27-18 0 0,-1 1 1 0 0,1 1 0 0 0,-1-1 0 0 0,0 0 0 0 0,-1 1 0 0 0,0-1 0 0 0,1 1 0 0 0,-2 0 0 0 0,1 0 0 0 0,-1 1 0 0 0,1-1 0 0 0,-1 1 0 0 0,0 0 0 0 0,-1 1 0 0 0,1-1 0 0 0,-1 1 0 0 0,1 0 0 0 0,-1 0 0 0 0,0 1 0 0 0,0-1 0 0 0,0 1-1 0 0,-1 1 1 0 0,1-1 0 0 0,0 1 0 0 0,-1 0 0 0 0,1 1 0 0 0,-1-1 0 0 0,1 1 0 0 0,-1 0 0 0 0,1 1 0 0 0,0 0 0 0 0,-1 0 0 0 0,1 0 0 0 0,0 1 0 0 0,-1 0 0 0 0,1 0 0 0 0,0 0 0 0 0,0 1 0 0 0,1 0 0 0 0,-1 0 0 0 0,1 1 0 0 0,-1-1-1 0 0,1 1 1 0 0,0 1 0 0 0,0-1 0 0 0,-1 2 17 0 0,-8 11-22 0 0,1 1 0 0 0,0 0-1 0 0,2 1 1 0 0,0 0 0 0 0,1 1-1 0 0,1 0 1 0 0,0 1-1 0 0,2 0 1 0 0,1 0 0 0 0,0 1-1 0 0,2-1 1 0 0,0 1 0 0 0,1 0-1 0 0,2 1 1 0 0,0-1 0 0 0,1 0-1 0 0,3 21 23 0 0,0-15-12 0 0,0-1-1 0 0,2 1 0 0 0,1-1 1 0 0,1-1-1 0 0,1 1 1 0 0,1-1-1 0 0,2 0 0 0 0,1-1 1 0 0,5 8 12 0 0,-12-22-79 0 0,1-1 1 0 0,1 0-1 0 0,0 0 1 0 0,0 0-1 0 0,1-1 0 0 0,0 0 1 0 0,1 0-1 0 0,-1-1 1 0 0,2 0-1 0 0,6 4 79 0 0,-13-10-76 0 0,0 0 0 0 0,0 0 0 0 0,0 0 0 0 0,0 0 0 0 0,0-1 0 0 0,1 1 0 0 0,-1-1-1 0 0,1 0 1 0 0,-1 0 0 0 0,1 0 0 0 0,0 0 0 0 0,-1-1 0 0 0,1 0 0 0 0,0 0 0 0 0,-1 0 0 0 0,1 0 0 0 0,0 0 0 0 0,-1 0 0 0 0,1-1-1 0 0,-1 0 1 0 0,1 0 0 0 0,-1 0 0 0 0,1 0 0 0 0,-1-1 0 0 0,1 1 0 0 0,-1-1 0 0 0,0 0 0 0 0,0 0 0 0 0,0 0 0 0 0,0 0 0 0 0,0 0-1 0 0,0-1 1 0 0,-1 0 0 0 0,1 1 0 0 0,1-4 76 0 0,96-132-2752 0 0,-77 101 2123 0 0</inkml:trace>
  <inkml:trace contextRef="#ctx0" brushRef="#br0" timeOffset="280.534">742 1000 3193 0 0,'56'132'4118'0'0,"46"142"-701"0"0,-59-184-2453 0 0,-40-86-862 0 0,14-5 733 0 0,28-107-867 0 0,48-312-2446 0 0,-89 299-2780 0 0,-6 110 4374 0 0</inkml:trace>
  <inkml:trace contextRef="#ctx0" brushRef="#br0" timeOffset="559.599">1275 1172 5569 0 0,'3'50'2860'0'0,"10"42"-2346"0"0,-7-101-740 0 0,5-7 167 0 0,0-2 0 0 0,0 0 0 0 0,-2 0 1 0 0,0-1-1 0 0,-2 0 0 0 0,0 0 1 0 0,-1-1-1 0 0,0 0 0 0 0,-2-1 59 0 0,38-103-940 0 0,-35 107 773 0 0,-4 6-4 0 0,0 1-1 0 0,1-1 0 0 0,0 1 0 0 0,0 0 1 0 0,1 0-1 0 0,1 1 0 0 0,0-1 1 0 0,0 1-1 0 0,1 0 0 0 0,0 1 0 0 0,0 0 1 0 0,1 0-1 0 0,0 0 0 0 0,0 1 1 0 0,1 0-1 0 0,0 1 0 0 0,0 0 1 0 0,1 0-1 0 0,-1 1 0 0 0,1 0 0 0 0,6-1 172 0 0,-8 7 3 0 0,-1 1-1 0 0,1 0 0 0 0,-1 1 0 0 0,0-1 0 0 0,0 1 0 0 0,0 1 0 0 0,0-1 1 0 0,0 1-1 0 0,-1 0 0 0 0,0 1 0 0 0,0 0 0 0 0,0 0 0 0 0,0 0 1 0 0,-1 1-1 0 0,0-1 0 0 0,0 1 0 0 0,0 0 0 0 0,-1 1 0 0 0,0-1 0 0 0,0 1 1 0 0,-1 0-1 0 0,0 0 0 0 0,0 0 0 0 0,0 0 0 0 0,-1 1 0 0 0,1 5-2 0 0,11 29 315 0 0,-2 1 0 0 0,-2 0-1 0 0,-1 0 1 0 0,-3 1-1 0 0,1 43-314 0 0,3 14 205 0 0,7-53-1149 0 0,-12-58-604 0 0,22-47 689 0 0,-16 23 341 0 0</inkml:trace>
  <inkml:trace contextRef="#ctx0" brushRef="#br0" timeOffset="823.935">2207 5 3857 0 0,'1'-1'60'0'0,"1"1"-1"0"0,-1-1 1 0 0,0 0 0 0 0,1 1 0 0 0,-1-1 0 0 0,0 1-1 0 0,1 0 1 0 0,-1-1 0 0 0,1 1 0 0 0,-1 0 0 0 0,1 0-1 0 0,-1 0 1 0 0,1 0 0 0 0,-1 0 0 0 0,1 0 0 0 0,-1 1-1 0 0,1-1 1 0 0,-1 0 0 0 0,0 1 0 0 0,1-1 0 0 0,-1 1-1 0 0,1 0 1 0 0,-1-1 0 0 0,0 1 0 0 0,0 0-1 0 0,1 0 1 0 0,-1-1 0 0 0,0 1 0 0 0,0 0 0 0 0,0 0-1 0 0,0 1 1 0 0,0-1 0 0 0,0 0 0 0 0,0 0 0 0 0,0 0-1 0 0,-1 1 1 0 0,1-1 0 0 0,0 0 0 0 0,-1 1 0 0 0,1-1-1 0 0,-1 0 1 0 0,1 1 0 0 0,-1-1 0 0 0,0 1 0 0 0,0-1-1 0 0,0 1 1 0 0,1-1 0 0 0,-1 1 0 0 0,-1-1-60 0 0,53 139 794 0 0,-6 2 0 0 0,-7 2 1 0 0,-5 1-1 0 0,-8 2 0 0 0,0 45-794 0 0,17 80-68 0 0,-29-244-818 0 0,3-44-1332 0 0,-15-93-896 0 0,-8 66 2243 0 0</inkml:trace>
  <inkml:trace contextRef="#ctx0" brushRef="#br0" timeOffset="1070.33">1979 624 7066 0 0,'16'9'3922'0'0,"27"17"-4001"0"0,1-2 0 0 0,1-2 0 0 0,1-2 0 0 0,1-2 0 0 0,23 5 79 0 0,36-25-5052 0 0,-78-5 3800 0 0</inkml:trace>
  <inkml:trace contextRef="#ctx0" brushRef="#br0" timeOffset="2076.808">2860 1032 4713 0 0,'27'85'2565'0'0,"-24"-76"-2545"0"0,0-1 1 0 0,1 0-1 0 0,0 0 1 0 0,1 0-1 0 0,-1-1 0 0 0,2 0 1 0 0,-1 0-1 0 0,1 0 1 0 0,0 0-1 0 0,0-1 0 0 0,1 0 1 0 0,0 0-1 0 0,0-1 1 0 0,0 0-1 0 0,1 0 1 0 0,-1 0-1 0 0,1-1 0 0 0,0-1 1 0 0,1 1-1 0 0,-1-1 1 0 0,0 0-1 0 0,8 0-20 0 0,-11-4 77 0 0,-1 0 0 0 0,1-1 0 0 0,0 1 0 0 0,-1-1 0 0 0,1 0 0 0 0,-1-1 0 0 0,0 1 0 0 0,0-1 0 0 0,1 0 0 0 0,-2 0 0 0 0,1 0 0 0 0,0 0 1 0 0,-1-1-1 0 0,1 1 0 0 0,-1-1 0 0 0,0 0 0 0 0,0 0 0 0 0,-1 0 0 0 0,1 0 0 0 0,-1-1 0 0 0,0 1 0 0 0,0-1 0 0 0,0 0 0 0 0,-1 1 0 0 0,0-1 0 0 0,1-3-77 0 0,8-37-50 0 0,-3 0 0 0 0,-1 0 1 0 0,-2 0-1 0 0,-2-1 0 0 0,-2 1 0 0 0,-2-1 0 0 0,-3-3 50 0 0,3 10-124 0 0,1 16 48 0 0,0 0 0 0 0,-1 0 0 0 0,-2 0 0 0 0,0 0 0 0 0,-2 0 0 0 0,0 1 0 0 0,-1-1 0 0 0,-2 2 0 0 0,0-1-1 0 0,-1 1 1 0 0,-3-1 76 0 0,12 19 8 0 0,-1 0 0 0 0,0 0 0 0 0,0 1-1 0 0,0-1 1 0 0,0 0 0 0 0,0 1 0 0 0,-1 0-1 0 0,1-1 1 0 0,-1 1 0 0 0,0 0 0 0 0,0 1-1 0 0,1-1 1 0 0,-1 0 0 0 0,0 1-1 0 0,-1-1 1 0 0,1 1 0 0 0,0 0 0 0 0,0 0-1 0 0,0 0 1 0 0,-1 1 0 0 0,1-1 0 0 0,0 1-1 0 0,-1 0 1 0 0,1 0 0 0 0,0 0 0 0 0,-1 0-1 0 0,1 0 1 0 0,0 1 0 0 0,-1 0 0 0 0,1-1-1 0 0,0 1 1 0 0,0 0 0 0 0,0 1-1 0 0,-1-1 1 0 0,1 1 0 0 0,1-1 0 0 0,-1 1-1 0 0,0 0 1 0 0,0 0 0 0 0,1 0 0 0 0,-1 0-1 0 0,1 0 1 0 0,-1 1 0 0 0,1-1 0 0 0,-1 2-8 0 0,-8 7 0 0 0,1 0 1 0 0,1 1 0 0 0,-1 0 0 0 0,2 0 0 0 0,0 1-1 0 0,0 0 1 0 0,1 1 0 0 0,1-1 0 0 0,0 1 0 0 0,0 3-1 0 0,-4 21 65 0 0,1 1 1 0 0,2 0 0 0 0,2 0 0 0 0,2 1 0 0 0,1-1 0 0 0,2 1 0 0 0,3 22-66 0 0,27 62 321 0 0,-30-121-312 0 0,1 0 1 0 0,0 0-1 0 0,1 0 1 0 0,-1 0-1 0 0,1-1 1 0 0,-1 1-1 0 0,1 0 1 0 0,0-1-1 0 0,0 0 1 0 0,0 1-1 0 0,0-1 1 0 0,0 0-1 0 0,0 0 1 0 0,1 0-1 0 0,-1 0 1 0 0,1 0-1 0 0,-1-1 1 0 0,1 1-1 0 0,0-1 1 0 0,0 0-1 0 0,0 0 1 0 0,0 0-1 0 0,0 0 1 0 0,0 0-1 0 0,0 0 0 0 0,0-1 1 0 0,0 0-1 0 0,0 1 1 0 0,0-1-1 0 0,0 0 1 0 0,0-1-1 0 0,0 1 1 0 0,0 0-1 0 0,0-1 1 0 0,0 0-1 0 0,0 0 1 0 0,0 0-1 0 0,0 0 1 0 0,1 0-10 0 0,7-7 6 0 0,0 0 0 0 0,-1-1 0 0 0,0 0 0 0 0,0 0 0 0 0,-1-1-1 0 0,0-1 1 0 0,-1 1 0 0 0,0-1 0 0 0,0-1 0 0 0,-1 1 0 0 0,-1-1 0 0 0,0-1 0 0 0,-1 1 0 0 0,4-13-6 0 0,8-12-11 0 0,83-235-696 0 0,-68 311 811 0 0,23 97 385 0 0,14 41 638 0 0,-69-175-1119 0 0,1-1 0 0 0,-1 1 0 0 0,1-1 1 0 0,0 1-1 0 0,-1-1 0 0 0,1 1 0 0 0,0-1 0 0 0,0 1 0 0 0,0-1 0 0 0,1 0 0 0 0,-1 0 0 0 0,0 1 0 0 0,0-1 0 0 0,1 0 0 0 0,-1 0 0 0 0,0 0 0 0 0,1-1 0 0 0,-1 1 0 0 0,1 0 0 0 0,-1 0 0 0 0,1-1 0 0 0,0 1 0 0 0,-1-1 0 0 0,1 1 0 0 0,-1-1 0 0 0,1 0 0 0 0,0 0 1 0 0,0 1-1 0 0,-1-1 0 0 0,1 0 0 0 0,0-1 0 0 0,-1 1 0 0 0,1 0 0 0 0,0 0 0 0 0,-1-1 0 0 0,1 1 0 0 0,0-1 0 0 0,-1 1 0 0 0,1-1 0 0 0,-1 0 0 0 0,1 0 0 0 0,-1 0 0 0 0,1 0 0 0 0,-1 0 0 0 0,0 0 0 0 0,0 0 0 0 0,1 0 0 0 0,-1 0 0 0 0,0 0 0 0 0,0-1 0 0 0,0 1 1 0 0,0-1-1 0 0,0 1 0 0 0,0-1-8 0 0,53-81-35 0 0,46-162-361 0 0,-49 96-330 0 0,-18 108 335 0 0,-27 47 359 0 0,28 103 80 0 0,-9 148 828 0 0,-25-255-868 0 0,0-1-1 0 0,0 1 1 0 0,0-1 0 0 0,0 1 0 0 0,0-1-1 0 0,1 1 1 0 0,-1-1 0 0 0,0 1 0 0 0,1-1-1 0 0,-1 1 1 0 0,1-1 0 0 0,-1 0-1 0 0,1 1 1 0 0,0-1 0 0 0,0 0 0 0 0,-1 0-1 0 0,1 1 1 0 0,0-1 0 0 0,0 0 0 0 0,0 0-1 0 0,0 0 1 0 0,1 0 0 0 0,-1 0 0 0 0,0 0-1 0 0,0-1 1 0 0,0 1 0 0 0,1 0-1 0 0,-1 0 1 0 0,0-1 0 0 0,1 1 0 0 0,-1-1-1 0 0,1 1 1 0 0,-1-1 0 0 0,1 0 0 0 0,-1 0-1 0 0,1 1 1 0 0,-1-1 0 0 0,1 0-1 0 0,-1 0 1 0 0,0-1 0 0 0,1 1 0 0 0,-1 0-1 0 0,1 0 1 0 0,-1-1 0 0 0,1 1 0 0 0,-1-1-1 0 0,1 1 1 0 0,-1-1 0 0 0,0 1 0 0 0,0-1-1 0 0,1 0 1 0 0,-1 0 0 0 0,0 0-1 0 0,0 0 1 0 0,0 0 0 0 0,0 0 0 0 0,1 0-1 0 0,-2 0 1 0 0,1 0 0 0 0,0 0 0 0 0,0 0-1 0 0,0-1 1 0 0,0 1 0 0 0,-1-1-8 0 0,153-200 65 0 0,-107 169-210 0 0,-44 33 118 0 0,-2 0 8 0 0,0 0 5 0 0,0 0 4 0 0,2 5-4 0 0,59 127 30 0 0,-60-130-7 0 0,1-1-1 0 0,-1 1 1 0 0,0 0 0 0 0,0-1 0 0 0,1 1 0 0 0,-1 0 0 0 0,0-1 0 0 0,1 0 0 0 0,0 1-1 0 0,-1-1 1 0 0,1 0 0 0 0,0 0 0 0 0,0 0 0 0 0,-1 0 0 0 0,1 0 0 0 0,0 0 0 0 0,0-1-1 0 0,0 1 1 0 0,0-1 0 0 0,0 1 0 0 0,0-1 0 0 0,0 0 0 0 0,1 1 0 0 0,-1-1 0 0 0,0 0-1 0 0,0 0 1 0 0,0-1 0 0 0,0 1 0 0 0,0 0 0 0 0,0-1 0 0 0,1 0-9 0 0,50 5 75 0 0,36 49-71 0 0,-36-6-517 0 0,-53-47 432 0 0,0 0 0 0 0,0 0 0 0 0,0-1 0 0 0,1 1 0 0 0,-1 0 0 0 0,0 0 0 0 0,0 0 0 0 0,1 0 1 0 0,-1-1-1 0 0,0 1 0 0 0,0 0 0 0 0,1 0 0 0 0,-1 0 0 0 0,0 0 0 0 0,0 0 0 0 0,1 0 0 0 0,-1 0 0 0 0,0 0 0 0 0,0 0 0 0 0,1 0 0 0 0,-1 0 0 0 0,0 0 0 0 0,1 0 0 0 0,-1 0 0 0 0,0 0 0 0 0,0 0 1 0 0,1 0-1 0 0,-1 0 0 0 0,0 0 0 0 0,0 1 0 0 0,1-1 0 0 0,-1 0 0 0 0,0 0 0 0 0,0 0 0 0 0,1 0 0 0 0,-1 1 0 0 0,0-1 0 0 0,0 0 0 0 0,0 0 0 0 0,1 0 0 0 0,-1 1 0 0 0,0-1 0 0 0,0 0 0 0 0,0 0 0 0 0,0 1 81 0 0,-1-28-1817 0 0,-9 0 553 0 0</inkml:trace>
  <inkml:trace contextRef="#ctx0" brushRef="#br0" timeOffset="2325.865">3887 247 7122 0 0,'-3'10'2504'0'0,"0"-1"-2776"0"0,3-1-392 0 0,4 2-472 0 0,3-6 15 0 0,1 0 121 0 0,5 0 744 0 0,-2-2-288 0 0,0-5 272 0 0,2-2-24 0 0,-4-6-80 0 0,-1-3-152 0 0,5-4 384 0 0,-2 2-296 0 0,2-3-137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14:23:44.6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4 689 8074 0 0,'0'5'3128'0'0,"1"-1"-2431"0"0,-1-4-1042 0 0,-1 0-287 0 0,-1 0 40 0 0,2 0-232 0 0,0 0-64 0 0,0 0 16 0 0,0 0 63 0 0,0-1 105 0 0,17-33 184 0 0,-17 9 80 0 0,-4-12 40 0 0,1-11 48 0 0,1-6-104 0 0,-1 3 296 0 0,0-14-184 0 0,-1 0-40 0 0</inkml:trace>
  <inkml:trace contextRef="#ctx0" brushRef="#br0" timeOffset="261.909">129 96 7266 0 0,'2'10'2528'0'0,"-2"-4"-2336"0"0,-3-4-512 0 0,1-4-80 0 0,1 1-392 0 0,-1-1-192 0 0,2 1-209 0 0,6-49 633 0 0,2 21-456 0 0,-1 1-96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14:23:36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377 671 3473 0 0,'-66'27'2184'0'0,"62"-21"-2123"0"0,0-1 0 0 0,1 1 0 0 0,0 0 0 0 0,0 0 0 0 0,1 0 0 0 0,0 0 0 0 0,0 1 0 0 0,0-1 0 0 0,1 1 0 0 0,0-1 0 0 0,0 1-1 0 0,1 0 1 0 0,0-1 0 0 0,0 1 0 0 0,0-1 0 0 0,1 1 0 0 0,0 0 0 0 0,1 3-61 0 0,0 16 277 0 0,-5 133 506 0 0,-7 1 1 0 0,-24 126-784 0 0,20-181 45 0 0,-82 633-126 0 0,96-732 82 0 0,-2 1-222 0 0,1-1 0 0 0,0 1 0 0 0,1 0 0 0 0,0-1 0 0 0,0 1 0 0 0,0 0-1 0 0,1-1 1 0 0,-1 1 0 0 0,2 0 0 0 0,-1-1 0 0 0,1 1 0 0 0,0-1 0 0 0,0 0-1 0 0,1 1 1 0 0,0-1 0 0 0,1 2 221 0 0,3-4-776 0 0</inkml:trace>
  <inkml:trace contextRef="#ctx0" brushRef="#br0" timeOffset="927.398">65 1035 3785 0 0,'-64'-37'3064'0'0,"63"35"-3028"0"0,1 0 0 0 0,0 1 0 0 0,0-1-1 0 0,1 0 1 0 0,-1 0 0 0 0,0 1-1 0 0,0-1 1 0 0,1 0 0 0 0,-1 1 0 0 0,1-1-1 0 0,0 0 1 0 0,-1 1 0 0 0,1-1-1 0 0,0 1 1 0 0,0-1 0 0 0,0 1 0 0 0,0-1-1 0 0,0 1 1 0 0,0 0 0 0 0,1 0-1 0 0,-1-1 1 0 0,0 1 0 0 0,1 0 0 0 0,-1 0-1 0 0,0 0 1 0 0,1 0 0 0 0,0 1-1 0 0,-1-1 1 0 0,1 0 0 0 0,-1 1 0 0 0,1-1-1 0 0,0 1 1 0 0,-1-1 0 0 0,1 1-1 0 0,0 0 1 0 0,0 0 0 0 0,-1-1-1 0 0,1 1 1 0 0,0 1 0 0 0,-1-1 0 0 0,1 0-1 0 0,0 0 1 0 0,0 1 0 0 0,-1-1-1 0 0,2 1-35 0 0,108 11-36 0 0,0 8 35 0 0,-75-16 13 0 0,-1 2 0 0 0,-1 2-1 0 0,1 1 1 0 0,-1 1 0 0 0,16 9-12 0 0,-45-17 17 0 0,0 1 0 0 0,0-1 0 0 0,0 1 0 0 0,-1 1 0 0 0,1-1 0 0 0,-1 0 0 0 0,0 1 0 0 0,0 0 0 0 0,0 0 0 0 0,-1 0 0 0 0,0 1 0 0 0,1-1 0 0 0,-1 1 0 0 0,-1 0 0 0 0,1-1 0 0 0,-1 1 0 0 0,0 1 0 0 0,0-1 0 0 0,0 0 0 0 0,-1 0 0 0 0,1 1 1 0 0,-1-1-1 0 0,-1 1 0 0 0,1-1 0 0 0,-1 0 0 0 0,0 1 0 0 0,0 0 0 0 0,0-1 0 0 0,-1 0 0 0 0,0 1 0 0 0,0-1 0 0 0,-1 1 0 0 0,1-1 0 0 0,-1 0 0 0 0,-1 1-17 0 0,-21 74 145 0 0,12-54-102 0 0,11-22-34 0 0,0-1 0 0 0,0 1 0 0 0,-1-1 1 0 0,1 1-1 0 0,-1-1 0 0 0,1 0 0 0 0,-1 0 0 0 0,0 0 0 0 0,-1 0 1 0 0,1 0-1 0 0,0 0 0 0 0,-1 0 0 0 0,0-1 0 0 0,1 1 1 0 0,-1-1-1 0 0,0 0 0 0 0,0 0 0 0 0,0 0 0 0 0,-1 0 0 0 0,1 0 1 0 0,0-1-1 0 0,-1 0 0 0 0,1 1 0 0 0,-1-1-9 0 0,-160 18-208 0 0,164-19 177 0 0,0 0 7 0 0,0 0 7 0 0,0 0 5 0 0,24 13 39 0 0,80 75-9 0 0,23 133 78 0 0,-12-13-70 0 0,-113-204-41 0 0,1-1 0 0 0,0-1 0 0 0,1 1 1 0 0,-1 0-1 0 0,0-1 0 0 0,1 1 0 0 0,-1-1 1 0 0,1 0-1 0 0,0 0 0 0 0,0-1 0 0 0,0 1 1 0 0,0-1-1 0 0,0 0 0 0 0,0 0 0 0 0,0 0 1 0 0,0-1-1 0 0,0 1 0 0 0,0-1 0 0 0,1 0 1 0 0,-1 0-1 0 0,0 0 0 0 0,0-1 0 0 0,0 1 1 0 0,0-1-1 0 0,0 0 0 0 0,0 0 0 0 0,0-1 0 0 0,0 1 1 0 0,1-1 14 0 0,103-70-2129 0 0,-83 51 1306 0 0</inkml:trace>
  <inkml:trace contextRef="#ctx0" brushRef="#br0" timeOffset="4047.774">1408 887 728 0 0,'-13'-6'1572'0'0,"13"6"-1518"0"0,-1-1-1 0 0,1 1 0 0 0,0 0 0 0 0,-1-1 0 0 0,1 1 0 0 0,-1 0 1 0 0,1-1-1 0 0,-1 1 0 0 0,1 0 0 0 0,-1-1 0 0 0,1 1 0 0 0,-1 0 1 0 0,1 0-1 0 0,-1 0 0 0 0,1-1 0 0 0,-1 1 0 0 0,1 0 0 0 0,-1 0 1 0 0,1 0-1 0 0,-1 0 0 0 0,0 0 0 0 0,1 0 0 0 0,-1 0 0 0 0,1 0 0 0 0,-1 0 1 0 0,1 0-1 0 0,-1 1 0 0 0,1-1 0 0 0,-1 0 0 0 0,1 0 0 0 0,-1 0 1 0 0,1 1-1 0 0,-1-1 0 0 0,1 0 0 0 0,-1 1 0 0 0,1-1 0 0 0,-1 0 1 0 0,1 1-1 0 0,-1-1 0 0 0,1 0 0 0 0,0 1 0 0 0,-1-1 0 0 0,1 1 1 0 0,0-1-1 0 0,-1 1 0 0 0,1-1 0 0 0,0 1 0 0 0,0-1 0 0 0,0 1 0 0 0,-1-1 1 0 0,1 1-1 0 0,0-1 0 0 0,0 1 0 0 0,0-1 0 0 0,0 1 0 0 0,0 0 1 0 0,0-1-1 0 0,0 1 0 0 0,0-1 0 0 0,0 1 0 0 0,0-1 0 0 0,0 1 1 0 0,0-1-1 0 0,1 1 0 0 0,-1 0-53 0 0,-88 379 1422 0 0,79-337-1429 0 0,9-43 14 0 0,0 0 2 0 0,10-12 48 0 0,17-12-48 0 0,-20 17-8 0 0,0-1-1 0 0,0 2 1 0 0,1-1-1 0 0,-1 1 0 0 0,2 0 1 0 0,-1 0-1 0 0,1 1 0 0 0,0 0 1 0 0,0 1-1 0 0,0 0 0 0 0,0 0 1 0 0,1 1-1 0 0,-1 0 1 0 0,1 1-1 0 0,2 0 0 0 0,-1 6 2 0 0,0 0 1 0 0,0 0 0 0 0,-1 2-1 0 0,0-1 1 0 0,0 1-1 0 0,0 1 1 0 0,0-1-1 0 0,-1 2 1 0 0,-1-1-1 0 0,1 1 1 0 0,-1 1-1 0 0,0-1 1 0 0,-1 1 0 0 0,0 1-1 0 0,-1-1 1 0 0,1 1-1 0 0,1 6-2 0 0,6 3 10 0 0,-2-3-8 0 0,-7-10 27 0 0,1-1-1 0 0,-1 1 0 0 0,0 0 0 0 0,0 1 1 0 0,0-1-1 0 0,-1 1 0 0 0,0 0 0 0 0,-1 0 1 0 0,1 0-1 0 0,-1 0 0 0 0,-1 1 0 0 0,1-1 1 0 0,-1 1-1 0 0,-1 0 0 0 0,1-1 1 0 0,-1 1-1 0 0,0 0 0 0 0,-1 0 0 0 0,0 0 1 0 0,-1 0-1 0 0,1 0 0 0 0,-1 0 0 0 0,-1 0-28 0 0,-13 20 100 0 0,0-1-1 0 0,-2-1 0 0 0,-2-1 0 0 0,0 0 0 0 0,-1-1 0 0 0,-1-1 1 0 0,-2-2-1 0 0,0 0 0 0 0,-1-1 0 0 0,-1-1 0 0 0,-18 10-99 0 0,35-25-3 0 0,-2 4-18 0 0,-2-1 0 0 0,1 0 0 0 0,-1-1 0 0 0,0 0 0 0 0,0-1 0 0 0,0 0 0 0 0,-1-1 0 0 0,0-1 0 0 0,0 0 0 0 0,0 0 0 0 0,0-1 0 0 0,0-1 0 0 0,0 0 0 0 0,-7-1 21 0 0,17-1-159 0 0,1 0 0 0 0,-1 0-1 0 0,1 1 1 0 0,-1-2 0 0 0,1 1 0 0 0,-1 0 0 0 0,1 0 0 0 0,-1-1 0 0 0,1 1-1 0 0,0-1 1 0 0,0 0 0 0 0,0 0 0 0 0,0 0 0 0 0,0 0 0 0 0,0 0 0 0 0,1 0-1 0 0,-1 0 1 0 0,1-1 0 0 0,-1 1 0 0 0,1 0 0 0 0,0-1 0 0 0,0 1 0 0 0,0-1-1 0 0,0 0 1 0 0,0 1 0 0 0,1-1 0 0 0,-1 0 0 0 0,1 1 0 0 0,0-1 0 0 0,0-1 159 0 0,-1-12-1015 0 0</inkml:trace>
  <inkml:trace contextRef="#ctx0" brushRef="#br0" timeOffset="4327.532">1351 846 3337 0 0,'-10'-51'3392'0'0,"27"48"-3252"0"0,173 4 2092 0 0,-7-25-1739 0 0,24 15-902 0 0,-200 8 181 0 0,0-1 0 0 0,-1 0 0 0 0,1 0 1 0 0,-1 0-1 0 0,1 0 0 0 0,-1-1 0 0 0,0 0 1 0 0,0-1-1 0 0,0 1 0 0 0,0-1 1 0 0,-1 0-1 0 0,0-1 0 0 0,0 1 0 0 0,0-1 1 0 0,0 0-1 0 0,-1 0 0 0 0,1-1 228 0 0,11-16-864 0 0</inkml:trace>
  <inkml:trace contextRef="#ctx0" brushRef="#br0" timeOffset="4577.088">2473 139 4001 0 0,'9'225'2759'0'0,"19"197"-2179"0"0,-21-240-262 0 0,-8-1 0 0 0,-11 46-318 0 0,-60 337 336 0 0,62-471-1363 0 0,4 0-1 0 0,4 1 0 0 0,9 86 1028 0 0,-3-138-940 0 0</inkml:trace>
  <inkml:trace contextRef="#ctx0" brushRef="#br0" timeOffset="5304.314">3058 790 3361 0 0,'-54'-112'1361'0'0,"55"32"-1103"0"0,-1 79-224 0 0,0 1-7 0 0,0 0 0 0 0,0 0 7 0 0,2 10-4 0 0,3 26 156 0 0,-1 1 1 0 0,-1-1 0 0 0,-3 1-1 0 0,-1 0 1 0 0,-1 0-1 0 0,-2-1 1 0 0,-2 1-1 0 0,-1-1 1 0 0,-2 0 0 0 0,-2-1-1 0 0,-6 13-186 0 0,5-25 624 0 0,34-30-629 0 0,-2 1 11 0 0,180-40-29 0 0,-191 45 24 0 0,-1 1-1 0 0,1 0 1 0 0,0 1-1 0 0,-1 0 0 0 0,1 0 1 0 0,-1 1-1 0 0,1 0 0 0 0,-1 0 1 0 0,1 1-1 0 0,-1 0 1 0 0,0 1-1 0 0,-1 0 0 0 0,1 0 1 0 0,0 0-1 0 0,-1 1 0 0 0,0 0 1 0 0,0 1-1 0 0,-1-1 1 0 0,0 1-1 0 0,1 1 0 0 0,-2-1 1 0 0,1 1-1 0 0,-1 1 0 0 0,2 2 28 0 0,-1 1 0 0 0,0 0-1 0 0,0 0 1 0 0,-2 0 0 0 0,1 1 0 0 0,-1-1 0 0 0,-1 1-1 0 0,0 0 1 0 0,-1 0 0 0 0,0 1 0 0 0,-1-1 0 0 0,0 0-1 0 0,-1 1 1 0 0,0-1 0 0 0,-1 0 0 0 0,-1 1-1 0 0,0-1 1 0 0,0 0 0 0 0,-1 0 0 0 0,-1 0 0 0 0,0-1-1 0 0,0 1 1 0 0,-2-1 0 0 0,1 0 0 0 0,-7 9-28 0 0,9-14 25 0 0,-2 3 32 0 0,1-1 0 0 0,-1 1 1 0 0,0-1-1 0 0,-1 0 0 0 0,0 0 1 0 0,-1-1-1 0 0,1 0 0 0 0,-1 0 0 0 0,0 0 1 0 0,-1-1-1 0 0,0 0 0 0 0,0-1 1 0 0,0 1-1 0 0,-1-2 0 0 0,1 1 0 0 0,-1-1 1 0 0,-8 2-58 0 0,-1-2-343 0 0,0-1 0 0 0,-1 0 1 0 0,1-2-1 0 0,0 0 1 0 0,-1-1-1 0 0,1-1 0 0 0,-1-1 1 0 0,1 0-1 0 0,0-2 1 0 0,-16-4 342 0 0,1-10-1383 0 0,21 6 352 0 0</inkml:trace>
  <inkml:trace contextRef="#ctx0" brushRef="#br0" timeOffset="5551.172">2943 569 5369 0 0,'80'15'3054'0'0,"23"8"-3285"0"0,-89-17 225 0 0,0-1-1 0 0,0 0 1 0 0,1-1-1 0 0,0 0 1 0 0,-1-1-1 0 0,1-1 1 0 0,0 0-1 0 0,1-1 1 0 0,-1-1-1 0 0,0 0 1 0 0,0-1-1 0 0,0-1 1 0 0,0 0-1 0 0,0-1 1 0 0,-1-1-1 0 0,1 0 1 0 0,10-5 6 0 0,86-68-2063 0 0,-77 48 1309 0 0</inkml:trace>
  <inkml:trace contextRef="#ctx0" brushRef="#br0" timeOffset="5812.986">4001 0 2841 0 0,'4'9'262'0'0,"-1"0"-1"0"0,1 0 1 0 0,-1 0 0 0 0,-1 0 0 0 0,0 0 0 0 0,0 1 0 0 0,0-1 0 0 0,-2 1 0 0 0,1-1 0 0 0,-1 1 0 0 0,-1 6-262 0 0,2 15 378 0 0,5 52-22 0 0,14 257 994 0 0,-15 42-1350 0 0,-40 340 1049 0 0,37-668-1647 0 0,2 0 0 0 0,2 0 0 0 0,3-1-1 0 0,2 0 1 0 0,3-1 0 0 0,1 0 0 0 0,11 20 598 0 0,-15-43-1043 0 0</inkml:trace>
  <inkml:trace contextRef="#ctx0" brushRef="#br0" timeOffset="6307.25">4212 1228 792 0 0,'5'-43'308'0'0,"2"1"-1"0"0,2-1 0 0 0,1 2 1 0 0,3-1-1 0 0,11-24-307 0 0,-18 51 196 0 0,1 0-1 0 0,0 0 0 0 0,1 1 1 0 0,1 0-1 0 0,0 0 1 0 0,1 1-1 0 0,1 0 0 0 0,0 1 1 0 0,1 0-1 0 0,0 1 1 0 0,0 0-1 0 0,1 1 1 0 0,1 0-1 0 0,0 1 0 0 0,0 0 1 0 0,3 1-196 0 0,-8 3 74 0 0,1 0 1 0 0,0 1-1 0 0,0 1 0 0 0,0 0 1 0 0,1 0-1 0 0,-1 1 0 0 0,1 0 1 0 0,-1 1-1 0 0,1 0 0 0 0,0 1 1 0 0,-1 0-1 0 0,1 0 0 0 0,0 2 1 0 0,-1-1-1 0 0,1 1 0 0 0,-1 0 1 0 0,0 1-1 0 0,1 1 0 0 0,-1-1 1 0 0,-1 2-1 0 0,1-1 0 0 0,-1 1 1 0 0,1 1-1 0 0,-1 0 0 0 0,-1 0 1 0 0,1 0-1 0 0,2 5-74 0 0,-3-2 19 0 0,0 2 0 0 0,-2-1 0 0 0,1 1 0 0 0,-1-1 1 0 0,-1 2-1 0 0,0-1 0 0 0,0 1 0 0 0,-1-1 0 0 0,-1 1 0 0 0,0 0 0 0 0,0 1 0 0 0,-2-1 1 0 0,1 0-1 0 0,-1 1 0 0 0,-1-1 0 0 0,0 1 0 0 0,-1-1 0 0 0,-1 0 0 0 0,0 1 1 0 0,0-1-1 0 0,-1 0 0 0 0,-1 0 0 0 0,0 0 0 0 0,0-1 0 0 0,-1 1 0 0 0,-1-1 0 0 0,0 0 1 0 0,0-1-1 0 0,-4 5-19 0 0,-124 139 414 0 0,4-32 104 0 0,68-66-327 0 0,156-60-151 0 0,-80 2-42 0 0,0 0 0 0 0,0 2 0 0 0,0-1 0 0 0,0 2 0 0 0,0 0 0 0 0,0 0 1 0 0,0 2-1 0 0,0 0 0 0 0,0 0 0 0 0,-1 1 2 0 0,86 24-277 0 0,-94-26 180 0 0,0 0 0 0 0,1-1 0 0 0,-1 0 0 0 0,0 0 0 0 0,1-1 1 0 0,-1 1-1 0 0,1-1 0 0 0,-1 0 0 0 0,1-1 0 0 0,-1 1 1 0 0,0-1-1 0 0,1 0 0 0 0,-1-1 0 0 0,0 1 0 0 0,1-1 1 0 0,-1 0-1 0 0,0 0 0 0 0,0-1 0 0 0,-1 0 0 0 0,1 1 0 0 0,-1-2 1 0 0,1 1-1 0 0,-1 0 0 0 0,0-1 0 0 0,0 0 0 0 0,3-3 97 0 0,84-119-2750 0 0,-72 93 2142 0 0,1-1-153 0 0</inkml:trace>
  <inkml:trace contextRef="#ctx0" brushRef="#br0" timeOffset="6755.048">5386 513 1216 0 0,'-21'24'2346'0'0,"8"14"-1680"0"0,2 0 0 0 0,1 0 0 0 0,3 1 0 0 0,1 1 0 0 0,-1 25-666 0 0,-9 59 634 0 0,6-72-368 0 0,-21 212 1115 0 0,33-245-1335 0 0,0-1 1 0 0,1 0 0 0 0,1 0-1 0 0,1 0 1 0 0,0 0 0 0 0,2 0-1 0 0,0-1 1 0 0,1 0 0 0 0,4 7-47 0 0,-8-20 2 0 0,-1-1 1 0 0,1 1-1 0 0,0-1 1 0 0,0 0-1 0 0,0 0 1 0 0,0 0-1 0 0,0 0 1 0 0,1-1-1 0 0,-1 0 1 0 0,1 0-1 0 0,0 0 1 0 0,0 0-1 0 0,0-1 1 0 0,-1 0-1 0 0,1 0 1 0 0,0 0-1 0 0,1 0 1 0 0,-1-1-1 0 0,0 0 1 0 0,0 0-1 0 0,0 0 1 0 0,0-1-1 0 0,0 0 1 0 0,0 0-1 0 0,0 0 1 0 0,0-1-1 0 0,0 1 1 0 0,-1-1-1 0 0,1 0 1 0 0,-1 0-1 0 0,1-1 1 0 0,-1 1-1 0 0,0-1 1 0 0,1 0-1 0 0,-2-1 1 0 0,1 1-1 0 0,0 0 1 0 0,-1-1-1 0 0,3-2-2 0 0,14-21-3 0 0,-1 0 0 0 0,-1-1 0 0 0,-1-1 0 0 0,-2 0 0 0 0,-1-1 0 0 0,-1-1 0 0 0,-2 0 0 0 0,-1-1 0 0 0,-1 0 1 0 0,-2 0-1 0 0,-1-1 0 0 0,-1 0 0 0 0,-2 0 0 0 0,-2-2 3 0 0,2 13-15 0 0,0-1 0 0 0,-2 0 0 0 0,0 1 0 0 0,-2-1 0 0 0,0 0 0 0 0,-2 1 0 0 0,0-1 0 0 0,-2 1 0 0 0,0 0 0 0 0,-2 0 0 0 0,0 0 0 0 0,-1 1 0 0 0,-2 0 0 0 0,0 1 0 0 0,-1 0 0 0 0,-4-4 15 0 0,12 21 1 0 0,0 0 1 0 0,0 0-1 0 0,-1 0 1 0 0,1 1-1 0 0,-1 0 1 0 0,1-1-1 0 0,-1 1 0 0 0,0 0 1 0 0,0 1-1 0 0,0-1 1 0 0,0 1-1 0 0,0 0 1 0 0,-1 0-1 0 0,1 0 1 0 0,0 0-1 0 0,0 1 1 0 0,-1 0-1 0 0,1 0 1 0 0,0 0-1 0 0,-1 0 1 0 0,1 1-1 0 0,0-1 1 0 0,-1 1-1 0 0,1 0 1 0 0,0 0-1 0 0,0 1 1 0 0,0 0-1 0 0,0-1 0 0 0,0 1 1 0 0,0 0-1 0 0,-2 2-1 0 0,-102 89-28 0 0,92-75 8 0 0,1 2 0 0 0,0 0 0 0 0,2 1 0 0 0,0 0 1 0 0,2 1-1 0 0,0 0 0 0 0,1 1 0 0 0,2 1 0 0 0,0-1 0 0 0,1 1 0 0 0,2 0 0 0 0,-3 22 20 0 0,8-42-114 0 0,0 1 0 0 0,0-1-1 0 0,0 1 1 0 0,1-1 0 0 0,0 1 0 0 0,-1-1-1 0 0,2 1 1 0 0,-1-1 0 0 0,0 0 0 0 0,1 0-1 0 0,0 1 1 0 0,0-1 0 0 0,0 0 0 0 0,0-1-1 0 0,1 1 1 0 0,0 0 0 0 0,0-1-1 0 0,0 1 1 0 0,0-1 0 0 0,0 0 0 0 0,0 0-1 0 0,1 0 1 0 0,0-1 0 0 0,-1 1 0 0 0,1-1-1 0 0,0 0 1 0 0,0 0 0 0 0,0 0 0 0 0,1 0-1 0 0,-1-1 1 0 0,0 0 0 0 0,1 0-1 0 0,-1 0 1 0 0,0 0 0 0 0,1-1 0 0 0,-1 0-1 0 0,1 1 1 0 0,-1-2 0 0 0,1 1 0 0 0,-1 0-1 0 0,1-1 1 0 0,-1 0 0 0 0,1 0 0 0 0,0-1 114 0 0,17-2-911 0 0</inkml:trace>
  <inkml:trace contextRef="#ctx0" brushRef="#br0" timeOffset="7158.464">5943 548 5473 0 0,'271'-80'3486'0'0,"-260"79"-3400"0"0,-4-1-37 0 0,0 0 0 0 0,0 1 0 0 0,0 0 0 0 0,0 1-1 0 0,0 0 1 0 0,0 0 0 0 0,0 0 0 0 0,0 1 0 0 0,1 0 0 0 0,-1 0 0 0 0,0 1 0 0 0,-1 0-1 0 0,1 0 1 0 0,0 0 0 0 0,-1 1 0 0 0,1 0 0 0 0,-1 1 0 0 0,4 2-49 0 0,-8 0-3 0 0,0 0-1 0 0,0 1 1 0 0,-1-1 0 0 0,0 1 0 0 0,0 0-1 0 0,-1-1 1 0 0,0 1 0 0 0,0 0 0 0 0,0-1 0 0 0,-1 1-1 0 0,0 0 1 0 0,0-1 0 0 0,0 1 0 0 0,-1-1 0 0 0,0 0-1 0 0,-1 1 1 0 0,1-1 0 0 0,-1 0 0 0 0,-2 3 3 0 0,-2 9-65 0 0,-158 384-608 0 0,92-243 704 0 0,72-158-29 0 0,1 0 1 0 0,-1 0 0 0 0,1-1 0 0 0,0 1 0 0 0,-1 0 0 0 0,1 0-1 0 0,0 0 1 0 0,0 0 0 0 0,0 0 0 0 0,0 0 0 0 0,0 0 0 0 0,0-1-1 0 0,0 1 1 0 0,0 0 0 0 0,0 0 0 0 0,0 0 0 0 0,0 0 0 0 0,0 0-1 0 0,1 0 1 0 0,-1 0 0 0 0,0-1 0 0 0,1 1 0 0 0,-1 0 0 0 0,0 0-1 0 0,1 0 1 0 0,-1-1 0 0 0,1 1 0 0 0,0 0 0 0 0,-1-1-1 0 0,1 1 1 0 0,0 0 0 0 0,-1-1 0 0 0,1 1 0 0 0,0-1 0 0 0,-1 1-1 0 0,1-1 1 0 0,0 1 0 0 0,0-1 0 0 0,0 0 0 0 0,0 1 0 0 0,-1-1-1 0 0,1 0 1 0 0,0 0 0 0 0,0 1 0 0 0,0-1 0 0 0,0 0 0 0 0,0 0-1 0 0,0 0 1 0 0,0 0 0 0 0,-1 0 0 0 0,1 0 0 0 0,0 0 0 0 0,0-1-1 0 0,0 1 1 0 0,0 0 0 0 0,0-1-3 0 0,21 5-17 0 0,91 11-737 0 0,-32-25-2964 0 0,-63 4 2771 0 0,-1-1-163 0 0</inkml:trace>
  <inkml:trace contextRef="#ctx0" brushRef="#br0" timeOffset="7516.706">7002 222 5089 0 0,'72'10'3726'0'0,"-60"-4"-3721"0"0,1 0 0 0 0,-1 1 0 0 0,-1 1 0 0 0,1 0 0 0 0,-1 0 0 0 0,-1 1-1 0 0,1 1 1 0 0,-2-1 0 0 0,1 2 0 0 0,-1-1 0 0 0,-1 1 0 0 0,0 1-5 0 0,-4-5 44 0 0,0 1 1 0 0,-1-1-1 0 0,0 1 1 0 0,-1 0-1 0 0,1 0 1 0 0,-2 0-1 0 0,1 0 1 0 0,-1 0-1 0 0,0 0 1 0 0,-1 1-1 0 0,0-1 1 0 0,0 0-1 0 0,0 0 1 0 0,-1 0-1 0 0,-1 1 1 0 0,1-1-1 0 0,-2 0 1 0 0,1 0-1 0 0,-2 4-44 0 0,-75 147 354 0 0,59-126-369 0 0,-147 308-25 0 0,158-289-16 0 0,48-36 35 0 0,-32-14-11 0 0,99 4-1558 0 0,-44-18-1856 0 0,-46 9 2342 0 0</inkml:trace>
  <inkml:trace contextRef="#ctx0" brushRef="#br0" timeOffset="8031.456">1373 2789 6377 0 0,'-5'8'1081'0'0,"4"-8"-1039"0"0,0 1-1 0 0,0 0 0 0 0,0 0 0 0 0,0 0 0 0 0,0 0 1 0 0,0 0-1 0 0,0 0 0 0 0,0 0 0 0 0,0 0 1 0 0,1 0-1 0 0,-1 0 0 0 0,0 1 0 0 0,1-1 0 0 0,-1 0 1 0 0,1 0-1 0 0,0 1 0 0 0,-1-1 0 0 0,1 0 1 0 0,0 1-1 0 0,0-1 0 0 0,0 0 0 0 0,0 1 1 0 0,0-1-1 0 0,0 0 0 0 0,0 1 0 0 0,0-1 0 0 0,0 0 1 0 0,1 1-1 0 0,-1-1 0 0 0,1 0 0 0 0,-1 1 1 0 0,1-1-1 0 0,-1 0 0 0 0,1 0 0 0 0,0 0 0 0 0,-1 0 1 0 0,1 0-1 0 0,0 1 0 0 0,0-1 0 0 0,0 0 1 0 0,0-1-1 0 0,0 1 0 0 0,0 0 0 0 0,0 0 0 0 0,0 0 1 0 0,0-1-1 0 0,0 1 0 0 0,1 0 0 0 0,-1-1 1 0 0,0 1-1 0 0,0-1 0 0 0,2 1-41 0 0,36 9-10 0 0,0-2-1 0 0,0-1 1 0 0,1-2-1 0 0,0-1 1 0 0,0-3-1 0 0,0-1 1 0 0,-1-2-1 0 0,1-1 1 0 0,0-3-1 0 0,-1-1 1 0 0,0-1-1 0 0,0-3 1 0 0,20-8 10 0 0,416-129 1 0 0,142-24 22 0 0,14 25-23 0 0,376-34-8 0 0,-280 95 36 0 0,-87 14 40 0 0,-160-1-505 0 0,40-11-4328 0 0,-466 80 3558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2T13:26:49.745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1993 13404 1624 0 0,'-14'-20'457'0'0,"1"-1"0"0"0,0-1-1 0 0,2 0 1 0 0,1-1 0 0 0,0 0-1 0 0,2-1 1 0 0,1 0 0 0 0,0 0 0 0 0,1-8-457 0 0,-13-3 1084 0 0,4 28 36 0 0,62 303-1075 0 0,12 103 29 0 0,-57-379-74 0 0,0 0 0 0 0,2 0 0 0 0,0 0 0 0 0,1 0 0 0 0,1 0 0 0 0,1-1 0 0 0,6 11 0 0 0,-9-26-5 0 0,0 0 0 0 0,1-1 0 0 0,-1 0 0 0 0,1 0 0 0 0,0 0 0 0 0,0-1 0 0 0,0 1-1 0 0,0-1 1 0 0,0 0 0 0 0,1-1 0 0 0,-1 1 0 0 0,0-1 0 0 0,1 0 0 0 0,-1-1 0 0 0,1 1 0 0 0,0-1 0 0 0,-1 0 0 0 0,1 0 0 0 0,-1-1 0 0 0,1 0 5 0 0,19 2-26 0 0,26 6 33 0 0,0-3-1 0 0,0-2 1 0 0,1-2-1 0 0,-1-2 1 0 0,0-3-1 0 0,0-2 1 0 0,-1-2-1 0 0,0-2 1 0 0,0-3-1 0 0,-1-1 1 0 0,3-4-7 0 0,-33 8-374 0 0,1-1 1 0 0,-2 0-1 0 0,0-1 1 0 0,0-1-1 0 0,-1-1 1 0 0,-1 0-1 0 0,-1-1 0 0 0,12-16 374 0 0,-15 15-845 0 0</inkml:trace>
  <inkml:trace contextRef="#ctx0" brushRef="#br0" timeOffset="301.121">2023 13304 4801 0 0,'0'0'33'0'0,"0"-1"0"0"0,-1 1 0 0 0,1 0 0 0 0,0-1 0 0 0,-1 1-1 0 0,1-1 1 0 0,0 1 0 0 0,-1 0 0 0 0,1-1 0 0 0,0 1 0 0 0,0-1 0 0 0,0 1 0 0 0,-1-1 0 0 0,1 1-1 0 0,0-1 1 0 0,0 1 0 0 0,0-1 0 0 0,0 1 0 0 0,0-1 0 0 0,0 1 0 0 0,0-1 0 0 0,0 1 0 0 0,0-1 0 0 0,0 1-1 0 0,0-1 1 0 0,0 1 0 0 0,0-1 0 0 0,1 1 0 0 0,-1-1 0 0 0,0 1 0 0 0,0-1 0 0 0,0 1 0 0 0,1 0-1 0 0,-1-1 1 0 0,0 1 0 0 0,1-1 0 0 0,-1 1 0 0 0,0 0 0 0 0,1-1 0 0 0,-1 1 0 0 0,0 0 0 0 0,1-1 0 0 0,-1 1-1 0 0,1 0 1 0 0,-1 0 0 0 0,0-1 0 0 0,1 1 0 0 0,-1 0 0 0 0,1 0 0 0 0,-1 0 0 0 0,1-1 0 0 0,-1 1 0 0 0,1 0-1 0 0,-1 0 1 0 0,1 0 0 0 0,-1 0 0 0 0,1 0 0 0 0,-1 0 0 0 0,1 0 0 0 0,-1 0 0 0 0,1 0 0 0 0,-1 1-1 0 0,1-1 1 0 0,-1 0 0 0 0,1 0 0 0 0,-1 0-33 0 0,185-34 5 0 0,-119 29 11 0 0,0 3 0 0 0,0 4 0 0 0,1 2-1 0 0,53 11-15 0 0,-112-13-178 0 0,1 0 0 0 0,0 0 0 0 0,0-1 0 0 0,0 0 0 0 0,1-1 1 0 0,-1 0-1 0 0,0 0 0 0 0,0-1 0 0 0,0 0 0 0 0,0-1 0 0 0,0 0 0 0 0,-1 0 0 0 0,1-1 0 0 0,7-3 178 0 0,-3-2-740 0 0</inkml:trace>
  <inkml:trace contextRef="#ctx0" brushRef="#br0" timeOffset="551.814">1949 12712 3617 0 0,'6'12'3640'0'0,"47"-16"-3829"0"0,-51 3 348 0 0,109-27-55 0 0,1 6-1 0 0,0 4 1 0 0,2 5 0 0 0,34 4-104 0 0,-109 8-592 0 0,0 1 0 0 0,0 3 1 0 0,0 1-1 0 0,0 1 1 0 0,35 11 591 0 0,-35-3-947 0 0</inkml:trace>
  <inkml:trace contextRef="#ctx0" brushRef="#br0" timeOffset="1029.071">3584 12285 6633 0 0,'-120'83'2912'0'0,"90"-39"-2922"0"0,2 1 0 0 0,2 0 1 0 0,2 2-1 0 0,3 1 1 0 0,1 1-1 0 0,3 1 0 0 0,1 0 1 0 0,3 1-1 0 0,-4 41 10 0 0,3 1 38 0 0,4 1 1 0 0,4 0-1 0 0,4 0 1 0 0,5 1-1 0 0,8 45-38 0 0,-6-85 2 0 0,3-1 1 0 0,3 0-1 0 0,2 0 0 0 0,2-1 0 0 0,2-1 1 0 0,3-1-1 0 0,16 30-2 0 0,-24-52-220 0 0,1-1-1 0 0,2-1 1 0 0,0-1 0 0 0,2 0-1 0 0,1-1 1 0 0,1 0-1 0 0,1-2 1 0 0,1 0 0 0 0,1-2-1 0 0,1 0 1 0 0,1-2-1 0 0,17 12 222 0 0,5-6-730 0 0,2-4-195 0 0</inkml:trace>
  <inkml:trace contextRef="#ctx0" brushRef="#br0" timeOffset="6463.925">8051 12968 2216 0 0,'20'3'523'0'0,"1"0"-1"0"0,-1 1 1 0 0,-1 2-1 0 0,1 0 0 0 0,-1 1 1 0 0,0 1-1 0 0,0 0 0 0 0,-1 2 1 0 0,-1 0-1 0 0,1 1 0 0 0,-1 0 1 0 0,14 15-523 0 0,46 25 658 0 0,-67-45-751 0 0,0-1 0 0 0,1 1 0 0 0,0-2 0 0 0,1 1 0 0 0,-1-2-1 0 0,0 1 1 0 0,1-2 0 0 0,0 1 0 0 0,0-2 0 0 0,0 0 0 0 0,0 0 0 0 0,0-1-1 0 0,0 0 1 0 0,0-1 0 0 0,-1 0 0 0 0,1-1 0 0 0,0-1 0 0 0,0 0-1 0 0,-1 0 1 0 0,0-1 0 0 0,0-1 0 0 0,0 0 0 0 0,0 0 0 0 0,0-1 0 0 0,-1 0-1 0 0,7-6 94 0 0,21-16-1283 0 0,-24 15 294 0 0</inkml:trace>
  <inkml:trace contextRef="#ctx0" brushRef="#br0" timeOffset="6715.108">8105 13393 4433 0 0,'2'9'123'0'0,"-1"0"0"0"0,1 0 1 0 0,0-1-1 0 0,1 1 0 0 0,0-1 0 0 0,1 1 1 0 0,-1-1-1 0 0,2 0 0 0 0,-1 0 0 0 0,1-1 0 0 0,0 1 1 0 0,0-1-1 0 0,1 0 0 0 0,0-1 0 0 0,1 1 1 0 0,-1-1-1 0 0,1-1 0 0 0,0 1 0 0 0,1-1 0 0 0,-1 0 1 0 0,1-1-1 0 0,0 1 0 0 0,0-2 0 0 0,1 1 1 0 0,-1-1-1 0 0,1 0 0 0 0,-1-1 0 0 0,1 0 1 0 0,0-1-1 0 0,4 1-123 0 0,8-2-187 0 0,0-1 1 0 0,1-1-1 0 0,-1-1 1 0 0,0-1 0 0 0,-1 0-1 0 0,1-2 1 0 0,-1-1-1 0 0,0 0 1 0 0,0-1-1 0 0,-1-1 1 0 0,4-4 186 0 0,-12 9-192 0 0,23-12-670 0 0</inkml:trace>
  <inkml:trace contextRef="#ctx0" brushRef="#br0" timeOffset="7116.849">9112 12871 4385 0 0,'5'49'788'0'0,"3"1"-1"0"0,2-1 1 0 0,2-1-1 0 0,2 0 1 0 0,2-1 0 0 0,2 0-1 0 0,11 16-787 0 0,-15-34 356 0 0,1-1-1 0 0,2 0 0 0 0,0-1 1 0 0,2-1-1 0 0,1 0 1 0 0,16 14-356 0 0,-33-36 11 0 0,0 1 0 0 0,0-2 1 0 0,1 1-1 0 0,0 0 1 0 0,-1-1-1 0 0,1 1 0 0 0,1-1 1 0 0,-1 0-1 0 0,0-1 0 0 0,1 1 1 0 0,-1-1-1 0 0,1 0 1 0 0,0 0-1 0 0,0 0 0 0 0,0 0 1 0 0,0-1-1 0 0,0 0 1 0 0,0 0-1 0 0,0-1 0 0 0,1 1 1 0 0,-1-1-1 0 0,0 0 0 0 0,0 0 1 0 0,0-1-1 0 0,0 0 1 0 0,1 0-1 0 0,-1 0 0 0 0,0 0 1 0 0,0-1-1 0 0,-1 0 1 0 0,1 0-1 0 0,0 0 0 0 0,0 0 1 0 0,-1-1-1 0 0,0 0 1 0 0,1 0-1 0 0,-1 0 0 0 0,0 0 1 0 0,0-2-12 0 0,9-19-31 0 0,-1-1 0 0 0,-1-1 0 0 0,-1 0 0 0 0,-1 0 0 0 0,-1-1 0 0 0,-2 0 0 0 0,-1-1 0 0 0,-1 1 0 0 0,-1-1 0 0 0,-1 0 0 0 0,-2 1 0 0 0,-1-1 0 0 0,-3-21 31 0 0,4 41-17 0 0,-2-26-71 0 0,0 0 1 0 0,-3 0-1 0 0,0 0 1 0 0,-2 1-1 0 0,-2 0 1 0 0,-1 0-1 0 0,-2 1 1 0 0,-1 0-1 0 0,-1 1 1 0 0,-1 0-1 0 0,-2 2 1 0 0,-1 0-1 0 0,-13-14 88 0 0,29 39-5 0 0,-1-1 0 0 0,0 1 0 0 0,0 0 0 0 0,0 0 0 0 0,-1 1 0 0 0,1-1 0 0 0,-1 0 0 0 0,0 1-1 0 0,0 0 1 0 0,0 0 0 0 0,0 0 0 0 0,-1 1 0 0 0,1 0 0 0 0,-1-1 0 0 0,0 1 0 0 0,1 1 0 0 0,-1-1 0 0 0,0 1 0 0 0,0 0 0 0 0,0 0 0 0 0,0 0 0 0 0,0 1 0 0 0,0 0 0 0 0,-1 0 0 0 0,1 0 0 0 0,0 0 0 0 0,0 1-1 0 0,0 0 1 0 0,0 0 0 0 0,0 0 0 0 0,0 1 0 0 0,1-1 0 0 0,-1 1 0 0 0,0 1 0 0 0,1-1 0 0 0,-1 0 0 0 0,1 1 0 0 0,0 0 0 0 0,0 0 0 0 0,0 1 0 0 0,0-1 0 0 0,1 1 0 0 0,-3 2 5 0 0,-3 11-180 0 0,1 1 0 0 0,0 0 0 0 0,2 1 0 0 0,0-1 0 0 0,1 1 0 0 0,1 0 0 0 0,1 1 1 0 0,0-1-1 0 0,2 1 0 0 0,0-1 0 0 0,1 1 0 0 0,1-1 0 0 0,1 1 0 0 0,1-1 0 0 0,0 0 0 0 0,1 0 0 0 0,2 0 1 0 0,1 2 179 0 0,1 6-152 0 0,1 0 0 0 0,1-1 0 0 0,1 0 0 0 0,2-1 0 0 0,1 0 0 0 0,0-1 1 0 0,2 0-1 0 0,1-2 0 0 0,1 0 0 0 0,0-1 0 0 0,2 0 0 0 0,0-2 0 0 0,2 0 1 0 0,0-2-1 0 0,18 12 152 0 0,13 6-455 0 0</inkml:trace>
  <inkml:trace contextRef="#ctx0" brushRef="#br0" timeOffset="1914.429">4603 13337 1064 0 0,'4'-12'7983'0'0,"6"-75"-8045"0"0,-61-60 191 0 0,46 138-119 0 0,0 0 1 0 0,-1 0 0 0 0,0 1-1 0 0,-1 0 1 0 0,0 0-1 0 0,0 0 1 0 0,0 1-1 0 0,-1 0 1 0 0,0 1-1 0 0,0-1 1 0 0,-1 2 0 0 0,0-1-1 0 0,0 1 1 0 0,0 0-1 0 0,-1 1 1 0 0,1 0-1 0 0,-1 1 1 0 0,0 0-1 0 0,0 1 1 0 0,0 0-1 0 0,-1 0 1 0 0,-7 0-11 0 0,13 3-3 0 0,1 0 0 0 0,-1 1 1 0 0,1-1-1 0 0,0 1 0 0 0,-1 0 0 0 0,1 0 0 0 0,0 0 1 0 0,0 0-1 0 0,0 1 0 0 0,1 0 0 0 0,-1 0 0 0 0,1 0 1 0 0,-1 0-1 0 0,1 0 0 0 0,0 1 0 0 0,0 0 1 0 0,1-1-1 0 0,-1 1 0 0 0,1 0 0 0 0,-1 0 0 0 0,1 2 3 0 0,-12 38-29 0 0,2 0 0 0 0,2 0 0 0 0,3 1 0 0 0,1 0 0 0 0,2 0 0 0 0,2 1 0 0 0,2-1 0 0 0,2 0 0 0 0,8 44 29 0 0,-9-64 0 0 0,-1-10 0 0 0,1 1 0 0 0,0 0-1 0 0,1-1 1 0 0,0 1 0 0 0,2-1 0 0 0,0 0 0 0 0,0 0 0 0 0,2 0 0 0 0,-1 0 0 0 0,6 8 0 0 0,-10-22 4 0 0,0 1 0 0 0,-1-1 1 0 0,1 0-1 0 0,0 1 1 0 0,0-1-1 0 0,0 0 0 0 0,0 1 1 0 0,0-1-1 0 0,1 0 1 0 0,-1 0-1 0 0,0 0 0 0 0,0 0 1 0 0,1 0-1 0 0,-1 0 1 0 0,1 0-1 0 0,-1-1 1 0 0,1 1-1 0 0,-1 0 0 0 0,1-1 1 0 0,-1 1-1 0 0,1-1 1 0 0,-1 0-1 0 0,1 1 0 0 0,0-1 1 0 0,-1 0-1 0 0,1 0 1 0 0,0 0-1 0 0,-1 0 0 0 0,1-1 1 0 0,0 1-1 0 0,-1 0 1 0 0,1 0-1 0 0,-1-1 0 0 0,1 1 1 0 0,-1-1-1 0 0,1 0 1 0 0,-1 1-1 0 0,1-1 1 0 0,-1 0-1 0 0,1 0 0 0 0,-1 0 1 0 0,0 0-1 0 0,0 0 1 0 0,1 0-1 0 0,-1 0 0 0 0,0-1 1 0 0,0 1-1 0 0,0 0 1 0 0,0-1-1 0 0,-1 1 0 0 0,1 0 1 0 0,0-1-1 0 0,0 0-4 0 0,37-85 199 0 0,10-136-31 0 0,-47 221-170 0 0,0 1 1 0 0,0-1-1 0 0,0 1 1 0 0,1-1-1 0 0,-1 1 0 0 0,0 0 1 0 0,0-1-1 0 0,1 1 1 0 0,-1 0-1 0 0,1 0 1 0 0,-1 0-1 0 0,1 0 1 0 0,-1 0-1 0 0,1 1 1 0 0,0-1-1 0 0,-1 0 0 0 0,1 1 1 0 0,0-1-1 0 0,0 1 1 0 0,0-1-1 0 0,-1 1 1 0 0,1 0-1 0 0,0 0 1 0 0,0 0-1 0 0,0 0 1 0 0,-1 0-1 0 0,1 0 0 0 0,0 1 1 0 0,0-1-1 0 0,0 0 1 0 0,-1 1-1 0 0,1 0 1 0 0,0-1-1 0 0,-1 1 1 0 0,1 0-1 0 0,0 0 1 0 0,-1 0-1 0 0,1 0 0 0 0,-1 0 1 0 0,1 0-1 0 0,-1 0 1 0 0,0 1-1 0 0,0-1 1 0 0,1 0-1 0 0,-1 1 1 0 0,0-1-1 0 0,0 1 1 0 0,0-1-1 0 0,0 1 0 0 0,-1 0 1 0 0,1-1-1 0 0,0 1 1 0 0,-1 0-1 0 0,1 0 1 0 0,-1-1 1 0 0,8 6-2 0 0,28 32-13 0 0,-1 0 0 0 0,-2 3 0 0 0,-1 0 1 0 0,-3 2-1 0 0,-1 2 0 0 0,-3 0 0 0 0,13 33 15 0 0,-32-65-1 0 0,14 25 12 0 0,-3 0-1 0 0,0 1 1 0 0,-3 0 0 0 0,-2 1-1 0 0,-1 1 1 0 0,-2 0-1 0 0,-2 0 1 0 0,1 39-11 0 0,-8-74 10 0 0,-1 0 1 0 0,0-1-1 0 0,-1 1 0 0 0,1-1 0 0 0,-1 1 1 0 0,0-1-1 0 0,-1 0 0 0 0,0 0 0 0 0,0 0 0 0 0,0 0 1 0 0,0-1-1 0 0,-1 1 0 0 0,0-1 0 0 0,0 0 1 0 0,-1 0-1 0 0,1 0 0 0 0,-1 0 0 0 0,0-1 1 0 0,-1 0-1 0 0,1 0 0 0 0,-1-1 0 0 0,1 1 1 0 0,-1-1-1 0 0,0 0 0 0 0,0-1 0 0 0,-1 1 1 0 0,1-1-1 0 0,0 0 0 0 0,-1-1 0 0 0,1 0 1 0 0,-1 0-1 0 0,0 0 0 0 0,1-1 0 0 0,-1 0 1 0 0,1 0-1 0 0,-1 0 0 0 0,0-1 0 0 0,1 0 1 0 0,-1-1-1 0 0,1 1 0 0 0,-7-3-10 0 0,-217-68 65 0 0,227 72-68 0 0,0 0-1 0 0,0-1 1 0 0,-1 1 0 0 0,1-1-1 0 0,0 0 1 0 0,0 0-1 0 0,-1 0 1 0 0,1 0-1 0 0,0 0 1 0 0,0-1-1 0 0,0 1 1 0 0,1-1-1 0 0,-1 0 1 0 0,0 0-1 0 0,1 0 1 0 0,-1 0-1 0 0,1 0 1 0 0,-1 0-1 0 0,1-1 1 0 0,0 0-1 0 0,0 1 1 0 0,0-1-1 0 0,1 0 1 0 0,-1 0-1 0 0,0 0 1 0 0,1 0-1 0 0,0 0 1 0 0,0 0-1 0 0,0 0 1 0 0,0 0-1 0 0,0 0 1 0 0,1-1-1 0 0,0 1 1 0 0,-1 0-1 0 0,1-1 1 0 0,0 1-1 0 0,0 0 1 0 0,1-1-1 0 0,0 0 4 0 0,13-27-41 0 0,2 2-1 0 0,1 0 0 0 0,1 1 0 0 0,2 0 0 0 0,1 2 1 0 0,0 0-1 0 0,2 2 0 0 0,1 0 0 0 0,1 2 0 0 0,16-11 42 0 0,91-67-2706 0 0,-106 84 1887 0 0,5 5-272 0 0</inkml:trace>
  <inkml:trace contextRef="#ctx0" brushRef="#br0" timeOffset="2304.417">5307 12705 5369 0 0,'-107'8'3572'0'0,"99"-7"-3548"0"0,0 1-1 0 0,0 1 0 0 0,1 0 0 0 0,-1 0 1 0 0,1 0-1 0 0,0 1 0 0 0,0 0 1 0 0,0 0-1 0 0,1 1 0 0 0,-1 0 0 0 0,1 0 1 0 0,0 0-1 0 0,0 1 0 0 0,1 0 0 0 0,0 0 1 0 0,0 0-1 0 0,0 1 0 0 0,1 0 0 0 0,-1 1-23 0 0,-13 36-22 0 0,2 1-1 0 0,2 0 0 0 0,3 2 1 0 0,1-1-1 0 0,2 1 0 0 0,2 1 1 0 0,2-1-1 0 0,2 1 0 0 0,3 0 1 0 0,1 0-1 0 0,3-1 0 0 0,6 28 23 0 0,-6-25-12 0 0,2 0 0 0 0,2-1 0 0 0,2 1 0 0 0,3-2 0 0 0,2 0 0 0 0,1 0 0 0 0,21 36 12 0 0,-30-72-154 0 0,0-1 0 0 0,1-1 0 0 0,0 0 1 0 0,1 0-1 0 0,0-1 0 0 0,1 0 0 0 0,0 0 0 0 0,0-1 0 0 0,0-1 0 0 0,1 0 0 0 0,0-1 0 0 0,1 0 0 0 0,0 0 0 0 0,-1-2 0 0 0,2 0 1 0 0,-1 0-1 0 0,0-1 0 0 0,1-1 0 0 0,-1 0 0 0 0,1 0 0 0 0,0-2 0 0 0,0 0 0 0 0,-1 0 0 0 0,3-2 154 0 0,9 0-892 0 0</inkml:trace>
  <inkml:trace contextRef="#ctx0" brushRef="#br0" timeOffset="2700.621">5310 13017 4313 0 0,'-2'2'61'0'0,"0"0"1"0"0,0-1-1 0 0,0 1 1 0 0,-1 0-1 0 0,2 0 0 0 0,-1 0 1 0 0,0 0-1 0 0,0 1 1 0 0,1-1-1 0 0,-1 0 0 0 0,1 1 1 0 0,0-1-1 0 0,0 1 1 0 0,-1 0-1 0 0,2-1 0 0 0,-1 1 1 0 0,0 0-1 0 0,1-1 1 0 0,-1 1-1 0 0,1 0 0 0 0,0 0 1 0 0,0 0-1 0 0,0-1 1 0 0,0 1-1 0 0,0 0 1 0 0,1 0-1 0 0,-1 0 0 0 0,1-1 1 0 0,0 1-1 0 0,-1 0 1 0 0,1-1-1 0 0,1 1 0 0 0,-1-1 1 0 0,0 1-1 0 0,1-1 1 0 0,-1 1-1 0 0,1-1 0 0 0,0 0 1 0 0,0 0-1 0 0,-1 0 1 0 0,1 0-1 0 0,1 0 0 0 0,0 1-61 0 0,229 185 1849 0 0,-78-26-2488 0 0,-118-146-2260 0 0,-28-19 1740 0 0</inkml:trace>
  <inkml:trace contextRef="#ctx0" brushRef="#br0" timeOffset="2953.346">5640 13103 4801 0 0,'-33'37'5223'0'0,"1"-3"-4403"0"0,23-16-795 0 0,1 2 0 0 0,1-1 0 0 0,1 1 1 0 0,0 0-1 0 0,2 0 0 0 0,0 1 0 0 0,1 0 1 0 0,0 16-26 0 0,-1-1-92 0 0,0-11-43 0 0,2-20-171 0 0,1 0 0 0 0,0 0 0 0 0,0 1 0 0 0,0-1 1 0 0,0 0-1 0 0,1 0 0 0 0,0 1 0 0 0,0-1 0 0 0,1 0 0 0 0,-1 1 0 0 0,1-1 0 0 0,0 0 1 0 0,0 0-1 0 0,1 0 0 0 0,0 0 0 0 0,0 0 0 0 0,0 0 0 0 0,1 1 306 0 0,4 4-1400 0 0</inkml:trace>
  <inkml:trace contextRef="#ctx0" brushRef="#br0" timeOffset="3155.167">5893 12648 4505 0 0,'46'119'2733'0'0,"-29"-59"-2336"0"0,55 197 842 0 0,-63-204-1157 0 0,-2 1 1 0 0,-3 0-1 0 0,-2 0 1 0 0,-2 0-1 0 0,-2-1 1 0 0,-8 37-83 0 0,-49 116-545 0 0,45-170 24 0 0,-18 25-206 0 0,18-32 120 0 0</inkml:trace>
  <inkml:trace contextRef="#ctx0" brushRef="#br0" timeOffset="4410.376">6392 12697 3001 0 0,'-3'0'942'0'0,"-13"4"3967"0"0,27 24-4278 0 0,15 8-458 0 0,1 0 1 0 0,2-2-1 0 0,1 0 0 0 0,2-3 0 0 0,33 26-173 0 0,14 16 76 0 0,-50-41-68 0 0,-2 1 0 0 0,-1 1 0 0 0,-2 2 0 0 0,-2 0 0 0 0,-1 2 0 0 0,-1 0 0 0 0,-2 2-8 0 0,79 178-636 0 0,-82-202-600 0 0,-8-18-2896 0 0,-7 1 3184 0 0</inkml:trace>
  <inkml:trace contextRef="#ctx0" brushRef="#br0" timeOffset="4719.595">6933 12669 3233 0 0,'-65'50'6416'0'0,"5"70"-5521"0"0,42-77-459 0 0,-233 414-202 0 0,149-203-1344 0 0,71-75-4114 0 0,31-155 3729 0 0</inkml:trace>
  <inkml:trace contextRef="#ctx0" brushRef="#br0" timeOffset="5310.414">5299 12992 2104 0 0,'-18'5'1364'0'0,"-35"26"891"0"0,53-31-2166 0 0,0 0-38 0 0,0 0-21 0 0,0 0-18 0 0,0 0 0 0 0,20 29 112 0 0,91 91 108 0 0,143 109-129 0 0,-173-140-3152 0 0,-74-84 2307 0 0</inkml:trace>
  <inkml:trace contextRef="#ctx0" brushRef="#br0" timeOffset="5571.363">5618 12794 5329 0 0,'-10'13'2141'0'0,"-42"73"348"0"0,-5 155-2477 0 0,-33 49-217 0 0,68-143-4203 0 0,25-134 3187 0 0</inkml:trace>
  <inkml:trace contextRef="#ctx0" brushRef="#br0" timeOffset="6094.176">7193 12105 3209 0 0,'87'153'3208'0'0,"-57"-116"-3055"0"0,-1 2 0 0 0,-1 0 0 0 0,-3 2 0 0 0,-1 1 0 0 0,-3 1-1 0 0,-1 1 1 0 0,-2 0 0 0 0,-2 2 0 0 0,-2 0 0 0 0,-2 0 0 0 0,-2 1 0 0 0,-2 1-1 0 0,1 28-152 0 0,-9-36 131 0 0,-1-1-1 0 0,-2 0 0 0 0,-2 0 0 0 0,-1 0 0 0 0,-8 25-130 0 0,-64 191 226 0 0,-38 18-1780 0 0,73-131-892 0 0,36-96 1230 0 0</inkml:trace>
  <inkml:trace contextRef="#ctx0" brushRef="#br0" timeOffset="-15987.714">2195 10095 1648 0 0,'-98'-201'4237'0'0,"59"152"-2858"0"0,34 60-1076 0 0,26 207-256 0 0,-4-60 1 0 0,-7 1 1 0 0,-8 55-49 0 0,-26-12-221 0 0,40-193 173 0 0,4 1 41 0 0,1-1 1 0 0,0 0 0 0 0,0-2 0 0 0,1 0 0 0 0,-1-2 0 0 0,2 0-1 0 0,-1-1 1 0 0,15-1 6 0 0,-2-5 12 0 0,-2-2-1 0 0,1-1 0 0 0,0-2 0 0 0,-1-1 1 0 0,0-2-1 0 0,29-13-11 0 0,52-14-1657 0 0,-100 33 1184 0 0,1 1-144 0 0</inkml:trace>
  <inkml:trace contextRef="#ctx0" brushRef="#br0" timeOffset="-15661.545">2222 10023 4961 0 0,'32'18'345'0'0,"0"-3"-1"0"0,1 0 1 0 0,0-2-1 0 0,1-2 1 0 0,1-1-1 0 0,14 1-344 0 0,-16-2 207 0 0,129 3-1214 0 0,-152-12 620 0 0</inkml:trace>
  <inkml:trace contextRef="#ctx0" brushRef="#br0" timeOffset="-15366.551">1976 9836 5385 0 0,'27'1'1833'0'0,"-10"1"-1465"0"0,4-7-336 0 0,6 0-48 0 0,-3 2 16 0 0,6-2 0 0 0,7-4-8 0 0,3 1-8 0 0,-1-3 16 0 0,11 1 0 0 0,2 4 0 0 0,2-1-120 0 0,10 2-200 0 0,-7 4-209 0 0,7 1 417 0 0,-2 0-280 0 0,-3 5-168 0 0</inkml:trace>
  <inkml:trace contextRef="#ctx0" brushRef="#br0" timeOffset="-48655.83">4614 7192 4057 0 0,'-23'-16'2379'0'0,"30"14"-2288"0"0,155-42 1662 0 0,83-27-724 0 0,-170 55-1003 0 0,677-118-103 0 0,369 13 46 0 0,253-45 482 0 0,-703 93-263 0 0,216 20-188 0 0,539 17 97 0 0,-681-7-69 0 0,-132 0-10 0 0,1 28-1 0 0,491 54-17 0 0,201 65 55 0 0,-477-27 85 0 0,-400-28 44 0 0,995 90 1516 0 0,-805-113-1362 0 0,367 29 126 0 0,223 40 1199 0 0,-494-58-1669 0 0,-95 28-3762 0 0,-535-52 2462 0 0</inkml:trace>
  <inkml:trace contextRef="#ctx0" brushRef="#br0" timeOffset="-47615.509">11905 1860 5961 0 0,'-5'1'177'0'0,"1"-1"-1"0"0,-1-1 1 0 0,1 1-1 0 0,-1-1 1 0 0,0 0-1 0 0,1 0 1 0 0,-1 0-1 0 0,1 0 1 0 0,-1-1-1 0 0,1 0 1 0 0,0 0-1 0 0,0 0 1 0 0,0-1-1 0 0,0 1 1 0 0,0-1-1 0 0,0 0 1 0 0,1 0-1 0 0,-1 0 1 0 0,1 0-1 0 0,-2-3-176 0 0,-8 23-18 0 0,12-2 1 0 0,0 0 0 0 0,1 1 0 0 0,0-1 1 0 0,1 0-1 0 0,1 0 0 0 0,0 0 0 0 0,1 0 1 0 0,1 0-1 0 0,1 2 17 0 0,134 630-50 0 0,-100-438 59 0 0,105 566-24 0 0,-104-594 30 0 0,123 646 25 0 0,10 584 172 0 0,-110 975 945 0 0,-62-2149-2467 0 0,11 1 0 0 0,10-1 0 0 0,26 94 1310 0 0,-39-282-1207 0 0</inkml:trace>
  <inkml:trace contextRef="#ctx0" brushRef="#br0" timeOffset="-46834.687">11733 1986 5921 0 0,'-212'172'3138'0'0,"207"-169"-3100"0"0,5-2-14 0 0,-1 1 0 0 0,0-1 0 0 0,0 0 0 0 0,0 0 0 0 0,0 1 0 0 0,-1-1 0 0 0,1 0 0 0 0,0 0 0 0 0,0 0 0 0 0,-1 0 0 0 0,1-1 0 0 0,0 1 0 0 0,-1 0 0 0 0,1 0 0 0 0,-1-1 1 0 0,1 1-1 0 0,-1-1 0 0 0,1 1 0 0 0,-1-1 0 0 0,0 0 0 0 0,1 0 0 0 0,-1 1 0 0 0,1-1 0 0 0,-1 0 0 0 0,0-1 0 0 0,1 1 0 0 0,-1 0 0 0 0,1 0 0 0 0,-1-1 0 0 0,0 1 0 0 0,1-1 1 0 0,-1 1-1 0 0,1-1 0 0 0,-1 1 0 0 0,1-1 0 0 0,0 0 0 0 0,-1 0 0 0 0,1 0 0 0 0,0 0 0 0 0,0 0 0 0 0,-1 0 0 0 0,1 0 0 0 0,0 0 0 0 0,0-1 0 0 0,0 1 0 0 0,0 0 0 0 0,0-1 0 0 0,0 0-23 0 0,-8-22 135 0 0,2 0 0 0 0,1 0 0 0 0,0-1 0 0 0,2 0 0 0 0,1 0 0 0 0,1 0 0 0 0,1-21-136 0 0,-1 16 74 0 0,-1-8-94 0 0,1-1 0 0 0,2 0 0 0 0,1 1 0 0 0,3-1 0 0 0,1 1-1 0 0,1 0 1 0 0,3 0 0 0 0,5-13 20 0 0,-9 35-63 0 0,1 1 0 0 0,1 1 1 0 0,1-1-1 0 0,0 1 0 0 0,1 0 0 0 0,0 1 0 0 0,1 0 0 0 0,0 1 1 0 0,1 0-1 0 0,1 0 0 0 0,0 1 0 0 0,0 1 0 0 0,1 0 0 0 0,1 0 0 0 0,-1 2 1 0 0,1-1-1 0 0,6-1 63 0 0,-14 7-8 0 0,0 1 0 0 0,0 0 0 0 0,1 0 0 0 0,-1 0 0 0 0,0 1 1 0 0,1 0-1 0 0,-1 0 0 0 0,1 0 0 0 0,-1 1 0 0 0,1 0 0 0 0,-1 0 0 0 0,1 1 0 0 0,-1 0 0 0 0,1 0 1 0 0,-1 0-1 0 0,0 1 0 0 0,1 0 0 0 0,-1 0 0 0 0,0 1 0 0 0,0 0 0 0 0,0 0 0 0 0,-1 0 0 0 0,1 0 1 0 0,-1 1-1 0 0,1 1 8 0 0,120 122-47 0 0,-103-99 61 0 0,63 74-30 0 0,-38-39-63 0 0,4-2 0 0 0,2-2 0 0 0,2-2-1 0 0,3-3 1 0 0,2-3 0 0 0,3-3 0 0 0,8 3 79 0 0,-9-14-719 0 0,-33-20 95 0 0</inkml:trace>
  <inkml:trace contextRef="#ctx0" brushRef="#br0" timeOffset="-45864.679">21932 6662 7802 0 0,'-1'124'3391'0'0,"-8"163"-2943"0"0,24 11 2078 0 0,-22-244-1858 0 0,3-119-1511 0 0,-3 1 1 0 0,-3-1-1 0 0,-16-54 843 0 0,12 53-292 0 0,-43-130-1122 0 0,54 188 1410 0 0,0 0 0 0 0,-1 1 0 0 0,0-1 0 0 0,0 1-1 0 0,-1 0 1 0 0,0 1 0 0 0,0-1 0 0 0,0 1 0 0 0,-1 0 0 0 0,0 0 0 0 0,0 0 0 0 0,-1 1 0 0 0,0 0 0 0 0,-1 0 4 0 0,115 31 274 0 0,305 133 158 0 0,-383-148-372 0 0,0-1 0 0 0,0-1-1 0 0,1-2 1 0 0,0-1 0 0 0,0-1-1 0 0,1-2 1 0 0,13-1-60 0 0,-9 6 1702 0 0,-123 64-1138 0 0,-81 23-1883 0 0,79-50-1034 0 0,58-30 1165 0 0</inkml:trace>
  <inkml:trace contextRef="#ctx0" brushRef="#br0" timeOffset="-45087.417">22551 8431 4801 0 0,'-13'-2'2801'0'0,"-123"-15"-1653"0"0,121 14-979 0 0,0 0-1 0 0,0 1 1 0 0,-1 1 0 0 0,1 1 0 0 0,0 0 0 0 0,-1 1-1 0 0,1 0 1 0 0,0 1 0 0 0,0 1 0 0 0,0 1 0 0 0,0 0-1 0 0,0 1 1 0 0,1 0 0 0 0,-6 4-169 0 0,9-2 31 0 0,1 0 0 0 0,1 0 1 0 0,-1 1-1 0 0,1 1 0 0 0,0 0 0 0 0,1 0 0 0 0,0 0 0 0 0,1 1 0 0 0,0 0 1 0 0,0 1-1 0 0,-2 5-31 0 0,1 2-38 0 0,1 1 0 0 0,0 0 0 0 0,2 1 0 0 0,0-1 0 0 0,1 1 0 0 0,1 0 0 0 0,1 1 0 0 0,0-1 0 0 0,2 0 0 0 0,0 0 0 0 0,1 1 0 0 0,2-1 0 0 0,0 0 0 0 0,1 0 0 0 0,0-1 0 0 0,7 15 38 0 0,-8-22 5 0 0,1-1 1 0 0,1 1-1 0 0,0-1 0 0 0,1 0 0 0 0,0 0 0 0 0,0-1 0 0 0,1 0 0 0 0,0 0 0 0 0,1 0 0 0 0,0-1 1 0 0,1 0-1 0 0,0-1 0 0 0,0 0 0 0 0,1 0 0 0 0,0-1 0 0 0,0 0 0 0 0,0-1 0 0 0,1 0 0 0 0,0-1 1 0 0,1 0-1 0 0,-1-1 0 0 0,1 0 0 0 0,-1 0 0 0 0,1-2 0 0 0,0 1 0 0 0,1-1 0 0 0,10-1-5 0 0,-6-3-2 0 0,0-2-1 0 0,-1 0 0 0 0,1 0 0 0 0,-1-2 0 0 0,0 0 0 0 0,-1-1 0 0 0,1-1 1 0 0,-1 0-1 0 0,-1-1 0 0 0,0 0 0 0 0,0-1 0 0 0,-1-1 0 0 0,0 0 1 0 0,-1-1-1 0 0,7-9 3 0 0,8-4-125 0 0,-2-2 0 0 0,-2 0 0 0 0,0-2 0 0 0,-2-1 0 0 0,-1 0 0 0 0,-1-1 0 0 0,-2-1 0 0 0,-1-1 0 0 0,-2-1 0 0 0,-1 0 0 0 0,-2-1 0 0 0,-1 0 0 0 0,-1 0 0 0 0,-3-1 1 0 0,0 0-1 0 0,-2-8 125 0 0,-6 1-114 0 0,-2-1 1 0 0,-2 0 0 0 0,-2 1 0 0 0,-2 0-1 0 0,-1 1 1 0 0,-3 0 0 0 0,-1 1-1 0 0,-2 0 1 0 0,-1 1 0 0 0,-3 1 0 0 0,-14-18 113 0 0,15 17 60 0 0,0 6 14 0 0,14 26-40 0 0,1 0-1 0 0,0 0 0 0 0,0 0 1 0 0,1-1-1 0 0,0 0 1 0 0,1 0-1 0 0,0 0 0 0 0,0 0 1 0 0,1 0-1 0 0,0 0 0 0 0,-1-10-33 0 0,6 15 12 0 0,0-1-1 0 0,0 1 1 0 0,1 0 0 0 0,-1 0-1 0 0,1 0 1 0 0,0 0-1 0 0,0 1 1 0 0,0-1-1 0 0,1 1 1 0 0,-1 0-1 0 0,1 1 1 0 0,0-1-1 0 0,0 1 1 0 0,0 0-1 0 0,0 0 1 0 0,0 0-1 0 0,0 1 1 0 0,0-1-1 0 0,0 1 1 0 0,1 1-1 0 0,-1-1 1 0 0,0 1 0 0 0,1 0-1 0 0,-1 0 1 0 0,1 1-1 0 0,-1-1 1 0 0,0 1-1 0 0,5 1-11 0 0,210 30-3289 0 0,-189-27 2224 0 0</inkml:trace>
  <inkml:trace contextRef="#ctx0" brushRef="#br0" timeOffset="-43770.025">23002 9218 1920 0 0,'5'300'2742'0'0,"-7"-150"-2131"0"0,11-196-281 0 0,-6-8-638 0 0,1 1 0 0 0,3 0 0 0 0,2 1 0 0 0,3 0 0 0 0,2 0 0 0 0,12-26 308 0 0,-26 75-77 0 0,1 0 0 0 0,1 1 0 0 0,-1-1 0 0 0,0 1 0 0 0,1-1 0 0 0,-1 1 0 0 0,1-1 0 0 0,0 1-1 0 0,-1 0 1 0 0,1 0 0 0 0,0 0 0 0 0,0 0 0 0 0,1 0 0 0 0,-1 0 0 0 0,0 1 0 0 0,1-1-1 0 0,-1 1 1 0 0,1 0 0 0 0,-1 0 0 0 0,1-1 0 0 0,0 2 0 0 0,-1-1 0 0 0,1 0 0 0 0,0 0-1 0 0,0 1 1 0 0,0 0 0 0 0,-1-1 0 0 0,1 1 0 0 0,1 0 77 0 0,14 10-447 0 0</inkml:trace>
  <inkml:trace contextRef="#ctx0" brushRef="#br0" timeOffset="-41813.495">5701 3254 5833 0 0,'-14'5'1657'0'0,"15"1"-1677"0"0,2 1 5 0 0,1-2 11 0 0,8 1 10 0 0,7 4-4 0 0,81 24 11 0 0,14-39-79 0 0,0-5-1 0 0,84-19 67 0 0,45-23-57 0 0,745-48-105 0 0,-651 74 132 0 0,534-21-34 0 0,-490 36-975 0 0,0-16 0 0 0,320-67 1039 0 0,76-2-20 0 0,-401 60-539 0 0,-205 12 362 0 0,1 8-1 0 0,0 7 1 0 0,75 10 197 0 0,63 21 196 0 0,91 26-196 0 0,35-1 1156 0 0,-341-37-820 0 0,46 3 58 0 0,0 6 1 0 0,-1 7-1 0 0,76 26-394 0 0,-75-9 44 0 0,1-6 1 0 0,2-6-1 0 0,1-6 0 0 0,10-6-44 0 0,1267 28 50 0 0,-51 33-50 0 0,-338-10-53 0 0,-222-9-101 0 0,-577-50-530 0 0,0-10 0 0 0,21-12 684 0 0,-144 0-387 0 0</inkml:trace>
  <inkml:trace contextRef="#ctx0" brushRef="#br0" timeOffset="-40697.849">10520 2040 2809 0 0,'-3'-3'170'0'0,"1"0"0"0"0,0-1 0 0 0,0 0 0 0 0,0 0 0 0 0,0 1 0 0 0,1-1 0 0 0,0 0 0 0 0,-1 0 0 0 0,1 0 0 0 0,1-1 0 0 0,-1 1 0 0 0,1 0 0 0 0,-1 0 0 0 0,1 0 0 0 0,0 0 0 0 0,1-1 0 0 0,-1 1 0 0 0,1 0 0 0 0,0-3-170 0 0,6-43 718 0 0,-3-1 0 0 0,-2 0 0 0 0,-2 0 1 0 0,-5-31-719 0 0,1-48 299 0 0,8-22-517 0 0,5 138-251 0 0,39 95 501 0 0,-19 9 64 0 0,-4 1 0 0 0,-5 2-1 0 0,-3-1 1 0 0,-4 2-1 0 0,-4 0 1 0 0,-4 0-1 0 0,-5 1 1 0 0,-6 29-96 0 0,-6 136-240 0 0,-34-342-4539 0 0,42 79 4604 0 0,0 1-1 0 0,0-1 1 0 0,0 1-1 0 0,0 0 1 0 0,0 1-1 0 0,0-1 1 0 0,0 1-1 0 0,0 0 1 0 0,-1 0-1 0 0,1 0 1 0 0,0 0-1 0 0,-1 1 1 0 0,1 0-1 0 0,-1 0 1 0 0,1 0-1 0 0,-1 0 1 0 0,1 1-1 0 0,0 0 1 0 0,-4 1 175 0 0,-3-1-20 0 0,-105 29 3537 0 0,116-30-3033 0 0,0 0 4 0 0,0 0-46 0 0,0 0-32 0 0,14 7 281 0 0,190 57-183 0 0,-57-25-1557 0 0,-105-31 635 0 0</inkml:trace>
  <inkml:trace contextRef="#ctx0" brushRef="#br0" timeOffset="-39567.36">15364 1362 4025 0 0,'-16'-8'3036'0'0,"35"30"-2334"0"0,-10-12-647 0 0,185 291 1888 0 0,-4-35-1879 0 0,-91-177 68 0 0,-100-103-207 0 0,-53-69-44 0 0,43 73 107 0 0,0 0 1 0 0,-1 1-1 0 0,-1 1 0 0 0,1 0 0 0 0,-1 0 0 0 0,0 1 0 0 0,-1 1 0 0 0,0 0 0 0 0,0 1 0 0 0,0 1 0 0 0,-13-3 12 0 0,19 5 1 0 0,1 1 1 0 0,0 0-1 0 0,0 1 1 0 0,0 0-1 0 0,-1 0 0 0 0,1 0 1 0 0,0 1-1 0 0,0 0 1 0 0,-1 0-1 0 0,1 1 1 0 0,0 0-1 0 0,0 0 0 0 0,1 0 1 0 0,-1 1-1 0 0,0 0 1 0 0,1 1-1 0 0,0 0 0 0 0,0-1 1 0 0,0 2-1 0 0,0-1 1 0 0,1 1-1 0 0,-1 0 1 0 0,1 0-1 0 0,0 0 0 0 0,0 1-1 0 0,-83 123 96 0 0,35-27-64 0 0,-51 126-790 0 0,93-183-2127 0 0,11-44 1790 0 0</inkml:trace>
  <inkml:trace contextRef="#ctx0" brushRef="#br0" timeOffset="-38701.694">16430 1095 2272 0 0,'-98'51'-1432'0'0,"48"-40"3513"0"0,49-11-2064 0 0,1 0 56 0 0,0 0 66 0 0,0 0 90 0 0,0 0 133 0 0,-22 8 3152 0 0,-32 99-3543 0 0,48-59 8 0 0,2 0 1 0 0,3 1 0 0 0,1-1 0 0 0,3 0 0 0 0,1 0 0 0 0,3 0 0 0 0,2 0 0 0 0,3 6 20 0 0,125 368-88 0 0,0-153-520 0 0,-134-261 467 0 0,0-1 0 0 0,1 0 0 0 0,0 0 0 0 0,0 0-1 0 0,0 0 1 0 0,1 0 0 0 0,0-1 0 0 0,1 0 0 0 0,0 0-1 0 0,0-1 1 0 0,0 1 0 0 0,0-1 0 0 0,1 0 0 0 0,0-1-1 0 0,0 0 1 0 0,0 0 0 0 0,0 0 0 0 0,1-1 0 0 0,-1 0-1 0 0,1-1 1 0 0,0 0 0 0 0,0 0 0 0 0,0 0 0 0 0,1-1 141 0 0,3-5-580 0 0</inkml:trace>
  <inkml:trace contextRef="#ctx0" brushRef="#br0" timeOffset="-36762.596">17004 1676 6753 0 0,'-89'3'3116'0'0,"74"-2"-3108"0"0,-1 1 1 0 0,1 0-1 0 0,0 1 0 0 0,0 1 1 0 0,0 0-1 0 0,0 1 1 0 0,1 1-1 0 0,0 0 1 0 0,0 1-1 0 0,0 1 1 0 0,1 0-1 0 0,0 1-8 0 0,-18 15 69 0 0,2 1-1 0 0,0 1 1 0 0,2 2-1 0 0,1 0 1 0 0,-6 12-69 0 0,25-29 6 0 0,0 0 1 0 0,0 1 0 0 0,1 0-1 0 0,1 0 1 0 0,0 1-1 0 0,1-1 1 0 0,0 1 0 0 0,1 0-1 0 0,0 0 1 0 0,1 0-1 0 0,1 0 1 0 0,0 1 0 0 0,0-1-1 0 0,2 0 1 0 0,-1 1-1 0 0,2-1 1 0 0,1 9-7 0 0,-1-11-9 0 0,0 0 0 0 0,0 0 0 0 0,1 0 1 0 0,0 0-1 0 0,1 0 0 0 0,0 0 0 0 0,1-1 0 0 0,0 0 0 0 0,0 0 0 0 0,1 0 1 0 0,1-1-1 0 0,-1 0 0 0 0,2 0 0 0 0,-1-1 0 0 0,1 0 0 0 0,0 0 1 0 0,1 0-1 0 0,0-1 0 0 0,0-1 0 0 0,1 0 0 0 0,-1 0 0 0 0,1 0 1 0 0,1-2-1 0 0,-1 1 0 0 0,1-1 0 0 0,0-1 0 0 0,-1 1 0 0 0,1-2 1 0 0,1 0-1 0 0,-1 0 0 0 0,0-1 0 0 0,0 0 0 0 0,1-1 0 0 0,-1-1 1 0 0,3 0 7 0 0,11-8 7 0 0,-1-2 0 0 0,0 0 0 0 0,-1-2-1 0 0,0 0 1 0 0,-1-1 0 0 0,-1-2-1 0 0,0 0 1 0 0,-1-2 0 0 0,0 0-1 0 0,-2-1 1 0 0,1-1-6 0 0,-3 3 12 0 0,0-1 0 0 0,-1 0 0 0 0,-1-1 0 0 0,-1 0 0 0 0,0-1 0 0 0,-1-1 0 0 0,-2 0 0 0 0,0 0 0 0 0,-1-1 0 0 0,-1-1 0 0 0,-1 1 0 0 0,-1-1 0 0 0,-2 0 0 0 0,2-16-12 0 0,-3 17-27 0 0,-2 1 1 0 0,-1-1-1 0 0,-1 0 0 0 0,0 1 0 0 0,-2-1 0 0 0,0 1 0 0 0,-2 0 1 0 0,0 0-1 0 0,-5-11 27 0 0,5 19-28 0 0,2-1 6 0 0,-1 1 0 0 0,0-1 0 0 0,-1 1 0 0 0,-1 0 0 0 0,0 1 0 0 0,-1-1 1 0 0,0 1-1 0 0,-1 0 0 0 0,-1 1 0 0 0,1 0 0 0 0,-2 0 0 0 0,1 1 0 0 0,-2 0 0 0 0,1 1 0 0 0,-1 0 1 0 0,-1 1-1 0 0,-1-1 22 0 0,-6 0 0 0 0,16 9 3 0 0,0 0-1 0 0,0 0 1 0 0,0-1-1 0 0,0 1 1 0 0,0-1-1 0 0,0 0 1 0 0,0 0-1 0 0,1 0 1 0 0,-1 0-1 0 0,0 0 1 0 0,1-1-1 0 0,-1 1 1 0 0,0-1 0 0 0,1 0-1 0 0,0 0 1 0 0,-1 0-1 0 0,1 0 1 0 0,0 0-1 0 0,0 0 1 0 0,0-1-1 0 0,0 1 1 0 0,1-1-1 0 0,-1 1 1 0 0,1-1-1 0 0,-1 0 1 0 0,1 1-1 0 0,0-1 1 0 0,0 0 0 0 0,0 0-1 0 0,0 0 1 0 0,1 0-1 0 0,-1 0 1 0 0,1 0-1 0 0,0 0 1 0 0,0 0-1 0 0,0 0 1 0 0,0 0-1 0 0,0 0 1 0 0,1 0-1 0 0,-1 0 1 0 0,1 0-1 0 0,0-1-2 0 0,72-57-133 0 0,21 25-270 0 0,65-5-2900 0 0,-127 35 2460 0 0</inkml:trace>
  <inkml:trace contextRef="#ctx0" brushRef="#br0" timeOffset="-36295.542">17274 2184 5241 0 0,'-11'24'285'0'0,"1"0"-1"0"0,1 0 1 0 0,2 1-1 0 0,0 1 1 0 0,2-1 0 0 0,0 1-1 0 0,2 0 1 0 0,1 4-285 0 0,-15 82 332 0 0,9-82 384 0 0,4-39 237 0 0,4-54-554 0 0,1 47-508 0 0,0 1 0 0 0,0-1 0 0 0,1 1 0 0 0,1-1 0 0 0,1 1 0 0 0,0 0 0 0 0,1 1 0 0 0,1-1-1 0 0,0 1 1 0 0,1 0 0 0 0,0 0 0 0 0,1 1 0 0 0,1 0 0 0 0,2-2 109 0 0,-10 14-41 0 0,1-1 1 0 0,0 0-1 0 0,0 1 0 0 0,0-1 0 0 0,0 1 0 0 0,0 0 1 0 0,1-1-1 0 0,-1 1 0 0 0,0 0 0 0 0,0 1 0 0 0,1-1 1 0 0,-1 0-1 0 0,1 1 0 0 0,-1-1 0 0 0,1 1 0 0 0,-1-1 1 0 0,1 1-1 0 0,-1 0 0 0 0,1 0 0 0 0,-1 1 0 0 0,1-1 1 0 0,-1 0-1 0 0,0 1 0 0 0,1-1 0 0 0,-1 1 0 0 0,1 0 1 0 0,-1 0-1 0 0,0 0 0 0 0,0 0 0 0 0,1 0 0 0 0,-1 1 1 0 0,0-1-1 0 0,0 0 0 0 0,0 1 0 0 0,1 1 41 0 0,63 75-230 0 0,-48-52 69 0 0,-4-7-31 0 0,47 43-2581 0 0,-55-62 2087 0 0</inkml:trace>
  <inkml:trace contextRef="#ctx0" brushRef="#br0" timeOffset="-36030.507">17923 924 4113 0 0,'18'22'157'0'0,"-1"0"0"0"0,-1 1 0 0 0,-2 1 1 0 0,0 0-1 0 0,-1 1 0 0 0,-2 1 0 0 0,0 0 0 0 0,-2 0 0 0 0,-1 1 1 0 0,0 7-158 0 0,2-4 148 0 0,11 42-129 0 0,-4 2 0 0 0,-2 0 0 0 0,-4 0 0 0 0,-3 1 0 0 0,-4 0-1 0 0,-2 1 1 0 0,-4-1 0 0 0,-4 0 0 0 0,-2 0 0 0 0,-4 0 0 0 0,-3-2 0 0 0,-3 0-1 0 0,-3 0 1 0 0,-14 24-19 0 0,-6 10-896 0 0,30-78 456 0 0</inkml:trace>
  <inkml:trace contextRef="#ctx0" brushRef="#br0" timeOffset="-35703.73">18232 1609 4977 0 0,'80'61'2903'0'0,"57"53"-1624"0"0,-19-49-453 0 0,-114-63-874 0 0,-1-1 1 0 0,1-1 0 0 0,-1 1 0 0 0,1 0-1 0 0,0-1 1 0 0,-1 0 0 0 0,1 0 0 0 0,0 0-1 0 0,-1 0 1 0 0,1-1 0 0 0,-1 1 0 0 0,1-1-1 0 0,-1 0 1 0 0,1 0 0 0 0,-1 0 0 0 0,1-1 0 0 0,-1 1-1 0 0,0-1 1 0 0,0 1 0 0 0,0-1 0 0 0,0 0-1 0 0,0-1 1 0 0,0 1 0 0 0,0 0 0 0 0,-1-1-1 0 0,1 0 1 0 0,-1 1 0 0 0,0-1 0 0 0,1 0-1 0 0,-1 0 1 0 0,-1 0 0 0 0,1 0 0 0 0,0-1-1 0 0,-1 1 1 0 0,1-2 47 0 0,7-13-484 0 0,-1-1-161 0 0</inkml:trace>
  <inkml:trace contextRef="#ctx0" brushRef="#br0" timeOffset="-35442.819">18218 2090 8106 0 0,'19'8'2936'0'0,"2"-8"-2352"0"0,11-3-576 0 0,3 4-200 0 0,-2 1-48 0 0,18 3-56 0 0,-2 4-64 0 0,1 1-168 0 0,-2-6-112 0 0,-2 8-88 0 0,-6 0-104 0 0,-5-4-313 0 0,0-1 745 0 0,-8-4-504 0 0,3 2-136 0 0</inkml:trace>
  <inkml:trace contextRef="#ctx0" brushRef="#br0" timeOffset="-34861.581">19581 1458 2809 0 0,'115'-463'1787'0'0,"-86"407"-1643"0"0,-22 62 6 0 0,56 161 205 0 0,-5 68 336 0 0,-30-103 647 0 0,-6 0-1 0 0,-6 1 1 0 0,-4 24-1338 0 0,-21 5 459 0 0,-9-78-1228 0 0,18-83 661 0 0,0 0 0 0 0,-1 0 0 0 0,0 0 0 0 0,1 0 0 0 0,-1 0 0 0 0,0 0 0 0 0,0 0 0 0 0,1 0 0 0 0,-1 0 0 0 0,0 0 0 0 0,0 0 0 0 0,0 0 0 0 0,0 0 0 0 0,0-1 0 0 0,0 1 0 0 0,0-1 0 0 0,0 1 0 0 0,-1 0 0 0 0,1-1 0 0 0,0 0 0 0 0,0 1 0 0 0,0-1 0 0 0,-1 0-1 0 0,1 1 1 0 0,0-1 0 0 0,0 0 0 0 0,-1 0 0 0 0,1 0 0 0 0,0 0 0 0 0,-1 0 0 0 0,1-1 0 0 0,0 1 0 0 0,0 0 0 0 0,0-1 0 0 0,-1 1 0 0 0,1 0 0 0 0,0-1 0 0 0,0 1 0 0 0,0-1 0 0 0,-1 0 108 0 0,-3 0-246 0 0,-7-1-673 0 0</inkml:trace>
  <inkml:trace contextRef="#ctx0" brushRef="#br0" timeOffset="-34615.493">19463 2408 5721 0 0,'116'-30'4404'0'0,"180"10"-6939"0"0,-233 14 916 0 0,-47 3 953 0 0</inkml:trace>
  <inkml:trace contextRef="#ctx0" brushRef="#br0" timeOffset="-34399.645">20747 1711 6905 0 0,'-4'7'3629'0'0,"17"12"-4182"0"0,-10-15 808 0 0,1 2-363 0 0,0-1 0 0 0,1 0 0 0 0,-1 0 1 0 0,1 0-1 0 0,0-1 0 0 0,0 0 1 0 0,1 0-1 0 0,-1 0 0 0 0,1 0 0 0 0,0-1 1 0 0,0 0-1 0 0,0 0 0 0 0,0-1 1 0 0,1 1-1 0 0,-1-1 0 0 0,0-1 1 0 0,1 1-1 0 0,0-1 0 0 0,-1 0 0 0 0,1-1 1 0 0,0 0-1 0 0,-1 0 0 0 0,1 0 1 0 0,0-1-1 0 0,4-1 108 0 0,37-14-1376 0 0,-23 9 258 0 0</inkml:trace>
  <inkml:trace contextRef="#ctx0" brushRef="#br0" timeOffset="-33761.309">21734 1865 1624 0 0,'-16'24'2103'0'0,"0"8"1606"0"0,5-13-2797 0 0,-11 46-507 0 0,31-56-392 0 0,79 44 103 0 0,-71-48-85 0 0,0-1 1 0 0,0 0-1 0 0,1-1 0 0 0,-1-1 1 0 0,1-1-1 0 0,-1 0 0 0 0,1-2 1 0 0,-1 0-1 0 0,1 0 0 0 0,-1-2 1 0 0,0 0-1 0 0,13-5-31 0 0,-16 4 21 0 0,94-50 254 0 0,-21-62-115 0 0,-81 106-235 0 0,-1 0-1 0 0,0 0 0 0 0,-1 0 1 0 0,0-1-1 0 0,0 0 1 0 0,-1 0-1 0 0,-1 0 1 0 0,0 0-1 0 0,0 0 1 0 0,-1 0-1 0 0,-1 0 0 0 0,0 0 1 0 0,0-1-1 0 0,-1 1 1 0 0,-1 0-1 0 0,0 0 1 0 0,0 0-1 0 0,-1 0 1 0 0,0 0-1 0 0,-4-8 76 0 0,4 16-139 0 0,-1-1 0 0 0,1 0-1 0 0,-1 1 1 0 0,1 0 0 0 0,-1 0-1 0 0,0 0 1 0 0,0 0 0 0 0,-1 1 0 0 0,1-1-1 0 0,0 1 1 0 0,-1 0 0 0 0,1 0 0 0 0,-1 1-1 0 0,0-1 1 0 0,0 1 0 0 0,1 0-1 0 0,-1 1 1 0 0,0-1 0 0 0,0 1 0 0 0,0 0-1 0 0,0 0 1 0 0,0 0 0 0 0,0 1 0 0 0,0 0-1 0 0,1 0 1 0 0,-1 0 0 0 0,0 0 139 0 0,-125 53-1401 0 0,102-37 1695 0 0,2 1 0 0 0,0 2 0 0 0,2 0 0 0 0,0 2 0 0 0,1 1 1 0 0,1 0-1 0 0,1 2 0 0 0,2 0 0 0 0,0 1 0 0 0,2 1 0 0 0,1 1 0 0 0,1 1 0 0 0,1 0 0 0 0,2 0 0 0 0,0 2 0 0 0,3-1 1 0 0,0 1-1 0 0,2 1 0 0 0,1-1 0 0 0,2 1 0 0 0,0 14-294 0 0,4-28 177 0 0,0 1 0 0 0,1-1 0 0 0,1 1 0 0 0,1-1 0 0 0,0 0 0 0 0,2 0 0 0 0,0 0-1 0 0,2 3-176 0 0,-5-15-16 0 0,0 0-1 0 0,0-1 0 0 0,1 1 0 0 0,0-1 0 0 0,0 0 1 0 0,0 0-1 0 0,0 0 0 0 0,1 0 0 0 0,0 0 1 0 0,0-1-1 0 0,0 1 0 0 0,1-1 0 0 0,-1 0 0 0 0,1-1 1 0 0,0 1-1 0 0,0-1 0 0 0,0 0 0 0 0,1 0 0 0 0,-1 0 1 0 0,1-1-1 0 0,-1 0 0 0 0,1 0 0 0 0,0-1 0 0 0,0 1 1 0 0,0-1-1 0 0,4 0 17 0 0,3-3-279 0 0,-1 0 0 0 0,0-1 0 0 0,0 0 0 0 0,0-1 0 0 0,0 0 0 0 0,-1-1 0 0 0,1 0 0 0 0,-1-1 0 0 0,0 0 0 0 0,-1-1 0 0 0,0 0 0 0 0,0-1 0 0 0,0 0 0 0 0,-1 0 0 0 0,0-1 0 0 0,6-9 279 0 0,5 0-528 0 0,9-8-636 0 0</inkml:trace>
  <inkml:trace contextRef="#ctx0" brushRef="#br0" timeOffset="-33432.495">22376 1338 6729 0 0,'12'10'2596'0'0,"113"42"-2630"0"0,-78-46-599 0 0,1-1 0 0 0,-1-3 0 0 0,1-1 0 0 0,33-6 633 0 0,-54 3-726 0 0</inkml:trace>
  <inkml:trace contextRef="#ctx0" brushRef="#br0" timeOffset="-32748.286">23725 1045 6225 0 0,'-48'9'1933'0'0,"-52"35"-4648"0"0,83-31 2958 0 0,2 0 1 0 0,0 1-1 0 0,0 1 1 0 0,2 0 0 0 0,0 1-1 0 0,0 0 1 0 0,2 1-1 0 0,0 1 1 0 0,1-1 0 0 0,0 2-1 0 0,2-1 1 0 0,0 2-1 0 0,1-1 1 0 0,1 1 0 0 0,-2 16-244 0 0,4-21 4 0 0,0 0-1 0 0,0 0 0 0 0,1-1 1 0 0,1 1-1 0 0,0 0 0 0 0,1 0 0 0 0,0 0 0 0 0,2 1 0 0 0,-1-1 0 0 0,2 0 1 0 0,3 13-4 0 0,-3-19 2 0 0,-1-3 25 0 0,0 1 1 0 0,1-1-1 0 0,-1 0 1 0 0,1 0-1 0 0,0 0 1 0 0,1 0-1 0 0,-1 0 1 0 0,1-1-1 0 0,0 1 1 0 0,1-1-1 0 0,0 1 1 0 0,-1-1-1 0 0,1 0 1 0 0,1-1-1 0 0,-1 1 1 0 0,1-1-1 0 0,0 0 1 0 0,0 0-1 0 0,0 0 0 0 0,0-1 1 0 0,1 1-1 0 0,5 1-27 0 0,-3-4 11 0 0,1 0 0 0 0,0-1 0 0 0,0 1 0 0 0,-1-2 0 0 0,1 1 0 0 0,0-1 0 0 0,-1-1 0 0 0,1 0 0 0 0,0 0 0 0 0,-1 0 0 0 0,0-1 0 0 0,0 0 0 0 0,0-1 0 0 0,0 0 0 0 0,0 0 0 0 0,-1-1 0 0 0,0 0 0 0 0,0 0 0 0 0,0-1 0 0 0,0 0 0 0 0,-1 0 0 0 0,0 0 0 0 0,0-1 0 0 0,-1 0 0 0 0,3-4-11 0 0,5-6-98 0 0,0 0 0 0 0,-1-1 0 0 0,-1 0 0 0 0,-1 0-1 0 0,-1-2 1 0 0,0 1 0 0 0,-2-1 0 0 0,0 0 0 0 0,-1-1 0 0 0,-1 0 98 0 0,3-24-328 0 0,-2-1 1 0 0,-2 0-1 0 0,-2 0 1 0 0,-3 0 0 0 0,-1 0-1 0 0,-2 0 1 0 0,-2 0-1 0 0,-6-17 328 0 0,-6-149 387 0 0,19 209-384 0 0,-1 1-1 0 0,1-1 1 0 0,-1 1 0 0 0,1-1-1 0 0,0 1 1 0 0,0-1 0 0 0,0 1-1 0 0,0-1 1 0 0,0 1 0 0 0,1 0-1 0 0,-1 0 1 0 0,1 0-1 0 0,-1 0 1 0 0,1 0 0 0 0,0 0-1 0 0,0 0 1 0 0,0 0 0 0 0,0 1-1 0 0,0-1 1 0 0,0 1 0 0 0,0-1-1 0 0,0 1 1 0 0,1 0-1 0 0,-1 0 1 0 0,1 0 0 0 0,-1 0-1 0 0,1 0 1 0 0,-1 1 0 0 0,1-1-1 0 0,-1 1 1 0 0,1 0 0 0 0,-1 0-1 0 0,1-1 1 0 0,0 2-1 0 0,-1-1 1 0 0,1 0 0 0 0,-1 0-1 0 0,1 1-2 0 0,2-2-8 0 0,80 21-2198 0 0,-66-14 1553 0 0</inkml:trace>
  <inkml:trace contextRef="#ctx0" brushRef="#br0" timeOffset="-32303.606">23884 1504 2833 0 0,'-19'207'2509'0'0,"12"-101"-113"0"0,111-284-2663 0 0,-19 66-433 0 0,-85 110 678 0 0,1 1-1 0 0,0-1 1 0 0,0 0 0 0 0,0 0 0 0 0,0 1-1 0 0,0-1 1 0 0,0 0 0 0 0,1 1 0 0 0,-1-1 0 0 0,0 1-1 0 0,1-1 1 0 0,-1 1 0 0 0,1 0 0 0 0,0 0-1 0 0,-1 0 1 0 0,1-1 0 0 0,0 2 0 0 0,0-1-1 0 0,-1 0 1 0 0,1 0 0 0 0,0 1 0 0 0,0-1 0 0 0,0 1-1 0 0,0-1 1 0 0,0 1 0 0 0,0 0 0 0 0,0 0-1 0 0,0 0 1 0 0,0 0 0 0 0,0 0 0 0 0,0 0 0 0 0,0 0-1 0 0,0 1 1 0 0,0-1 0 0 0,0 1 0 0 0,0-1-1 0 0,0 1 1 0 0,0 0 0 0 0,-1 0 0 0 0,1 0-1 0 0,0 0 1 0 0,0 0 0 0 0,-1 0 0 0 0,1 1 0 0 0,-1-1-1 0 0,1 0 1 0 0,-1 1 0 0 0,1 0 22 0 0,8 21-294 0 0,-1 1 0 0 0,-1 0 0 0 0,-2 1 0 0 0,0-1 0 0 0,-1 1 0 0 0,-2 0-1 0 0,0 0 1 0 0,-1 22 294 0 0,4 35-632 0 0,-9-55 394 0 0</inkml:trace>
  <inkml:trace contextRef="#ctx0" brushRef="#br0" timeOffset="-31884.562">23102 477 2040 0 0,'8'39'665'0'0,"5"19"-657"0"0,6 13-144 0 0,2 20 80 0 0,3 2-88 0 0,6 20-57 0 0</inkml:trace>
  <inkml:trace contextRef="#ctx0" brushRef="#br0" timeOffset="-31593.986">23386 2244 984 0 0,'-7'69'344'0'0,"1"-28"-288"0"0,-2 60-40 0 0,5-68-56 0 0</inkml:trace>
  <inkml:trace contextRef="#ctx0" brushRef="#br0" timeOffset="-31102.676">23214 824 4673 0 0,'-7'14'252'0'0,"0"0"0"0"0,1 1-1 0 0,1 0 1 0 0,0 1 0 0 0,1-1 0 0 0,1 1 0 0 0,0-1 0 0 0,1 1-1 0 0,1 0 1 0 0,1 0 0 0 0,0 0 0 0 0,1 0 0 0 0,0 0-1 0 0,2 4-251 0 0,0 36 584 0 0,9 184 327 0 0,-4 168-987 0 0,-25-313-308 0 0,1 51-2773 0 0,18-139 2505 0 0,2-6-171 0 0</inkml:trace>
  <inkml:trace contextRef="#ctx0" brushRef="#br0" timeOffset="-30689.85">24437 411 2529 0 0,'-1'0'68'0'0,"0"-1"1"0"0,-1 1 0 0 0,1-1 0 0 0,0 1 0 0 0,0-1 0 0 0,-1 1 0 0 0,1 0 0 0 0,0 0-1 0 0,0 0 1 0 0,-1 0 0 0 0,1 0 0 0 0,0 0 0 0 0,-1 0 0 0 0,1 0 0 0 0,0 0 0 0 0,0 0-1 0 0,-1 1 1 0 0,1-1 0 0 0,0 1 0 0 0,0-1 0 0 0,0 1 0 0 0,-1-1 0 0 0,1 1 0 0 0,0 0-1 0 0,0-1 1 0 0,0 1 0 0 0,0 0 0 0 0,0 0 0 0 0,0 0 0 0 0,0 0 0 0 0,1 0 0 0 0,-1 0-1 0 0,0 0 1 0 0,0 0 0 0 0,1 0 0 0 0,-1 0 0 0 0,1 0 0 0 0,-1 1 0 0 0,1-1 0 0 0,-1 0-1 0 0,1 0 1 0 0,0 0 0 0 0,-1 1 0 0 0,1-1 0 0 0,0 0 0 0 0,0 1 0 0 0,0-1 0 0 0,0 0-1 0 0,0 1-68 0 0,-3 73 207 0 0,3-73-174 0 0,42 518 934 0 0,-8 243 1012 0 0,-34-754-1944 0 0,0 26-536 0 0,2 1 0 0 0,2-1 0 0 0,1 0-1 0 0,1-1 1 0 0,2 1 0 0 0,6 10 501 0 0,-9-31-1220 0 0</inkml:trace>
  <inkml:trace contextRef="#ctx0" brushRef="#br0" timeOffset="-24102.651">6443 3677 296 0 0,'-53'-58'1783'0'0,"48"59"-1796"0"0,0 0 1 0 0,0 0-1 0 0,0 0 0 0 0,1 1 1 0 0,-1 0-1 0 0,0 0 0 0 0,0 0 0 0 0,1 1 1 0 0,0-1-1 0 0,-1 1 0 0 0,1 0 1 0 0,0 1-1 0 0,0-1 0 0 0,1 1 1 0 0,-1-1-1 0 0,1 1 0 0 0,0 0 0 0 0,0 0 1 0 0,0 1-1 0 0,0-1 0 0 0,1 1 1 0 0,-1-1-1 0 0,1 2 13 0 0,0-4-9 0 0,-24 32 902 0 0,55-18-347 0 0,80-10-529 0 0,-19-16 148 0 0,40 8 13 0 0,80 36 223 0 0,130 5 643 0 0,-93 15-865 0 0,-221-48-136 0 0,0-2 0 0 0,1 0-1 0 0,-1-2 1 0 0,1-1 0 0 0,-1-1 0 0 0,1-1-1 0 0,6-3-42 0 0,61 0 141 0 0,-61 7-108 0 0,0 0 0 0 0,0 2 0 0 0,0 2 0 0 0,-1 1 0 0 0,26 10-33 0 0,114 23 91 0 0,134 11 87 0 0,183 31 123 0 0,-215-13 110 0 0,158 5-286 0 0,-286-29-101 0 0,-116-36-21 0 0,-1 2-1 0 0,-1 1 1 0 0,0 1 0 0 0,-1 1-1 0 0,-1 1 1 0 0,0 2 0 0 0,1 2-3 0 0,329 269 136 0 0,-133-122 471 0 0,-175-133-559 0 0,-3 2-1 0 0,0 1 1 0 0,-3 3 0 0 0,16 20-48 0 0,-18-20 11 0 0,137 156 249 0 0,-43-65-80 0 0,-107-111-143 0 0,1-1 0 0 0,1-1 0 0 0,1-1 0 0 0,0-1 0 0 0,1-2 0 0 0,10 2-37 0 0,165 37 143 0 0,-195-50-133 0 0,-1 2 0 0 0,1-1 0 0 0,-1 1 0 0 0,0 0 0 0 0,0 1 0 0 0,-1 1 0 0 0,0-1 1 0 0,0 1-1 0 0,0 1 0 0 0,-1 0 0 0 0,0 0 0 0 0,-1 0 0 0 0,0 1 0 0 0,0 0 1 0 0,-1 0-1 0 0,0 1 0 0 0,3 7-10 0 0,66 76 88 0 0,61 9 56 0 0,48 37 53 0 0,-79-69-172 0 0,0-13 110 0 0,-59 33 861 0 0,-13 34-86 0 0,-13-74-2101 0 0,15-55-2750 0 0,22-44 2479 0 0,-53 42 1312 0 0,-3 4 53 0 0,0-1 1 0 0,1 0-1 0 0,-1 1 0 0 0,1-1 0 0 0,0 1 0 0 0,0 0 1 0 0,0-1-1 0 0,0 1 0 0 0,0 0 0 0 0,1 0 0 0 0,-1 1 1 0 0,1-1-1 0 0,0 0 0 0 0,0 1 0 0 0,0 0 0 0 0,0-1 1 0 0,1 1-1 0 0,-1 0 0 0 0,0 1 0 0 0,1-1 1 0 0,-1 1-1 0 0,1-1 0 0 0,0 1 0 0 0,-1 0 0 0 0,1 1 1 0 0,0-1-1 0 0,0 0 0 0 0,0 1 0 0 0,-1 0 0 0 0,1 0 1 0 0,0 0-1 0 0,0 1 0 0 0,0-1 0 0 0,0 1 0 0 0,-1 0 1 0 0,1 0-1 0 0,3 1 97 0 0,-2 13 6130 0 0,-39 4-5371 0 0,-7 3-709 0 0,26-33 116 0 0,2-58-76 0 0,22 33-86 0 0,1 1 1 0 0,1 0-1 0 0,2 1 0 0 0,2 1 1 0 0,9-16-5 0 0,10-25-22 0 0,-18 38 17 0 0,-4 4 9 0 0,1 2 0 0 0,1-1-1 0 0,2 2 1 0 0,1 0 0 0 0,1 1 0 0 0,1 1-1 0 0,1 0 1 0 0,20-18-4 0 0,319-310 880 0 0,-130 122-386 0 0,-65 112-485 0 0,52-12 39 0 0,76-57-40 0 0,-36 69 48 0 0,-195 85-53 0 0,2 3 1 0 0,1 2-1 0 0,1 3 0 0 0,2 3 0 0 0,0 3 1 0 0,2 3-1 0 0,39-4-3 0 0,493-139 232 0 0,-13 70-101 0 0,-116 52-37 0 0,130-54 260 0 0,-482 87-64 0 0,-1 5 1 0 0,1 5 0 0 0,0 6 0 0 0,-1 4-1 0 0,82 22-290 0 0,0 54-2412 0 0,-185-85 1504 0 0,-1-14-499 0 0</inkml:trace>
  <inkml:trace contextRef="#ctx0" brushRef="#br0" timeOffset="-22538.834">10770 5002 4553 0 0,'60'8'1756'0'0,"-13"12"-1760"0"0,-39-16-123 0 0,0 0 1 0 0,0 0-1 0 0,0-1 1 0 0,1 0-1 0 0,-1-1 1 0 0,1 0-1 0 0,0 0 1 0 0,0-1-1 0 0,0 0 0 0 0,0 0 1 0 0,0-1-1 0 0,7-1 127 0 0,7-2-402 0 0,2 0-117 0 0</inkml:trace>
  <inkml:trace contextRef="#ctx0" brushRef="#br0" timeOffset="-22261.819">12068 4967 6193 0 0,'75'-7'1496'0'0,"-12"1"-2557"0"0,-11 4 593 0 0,-32 2 419 0 0,1 0 0 0 0,-1-2 0 0 0,1 0 0 0 0,-1-1 0 0 0,0-1 0 0 0,0-1 0 0 0,16-6 49 0 0,15-7-1288 0 0,-31 13 568 0 0</inkml:trace>
  <inkml:trace contextRef="#ctx0" brushRef="#br0" timeOffset="-21999.768">13189 4813 3393 0 0,'66'8'2043'0'0,"2"1"-3195"0"0,128-6-2213 0 0,96 30 2601 0 0,-274-29 761 0 0</inkml:trace>
  <inkml:trace contextRef="#ctx0" brushRef="#br0" timeOffset="-14557.482">3501 9128 3633 0 0,'-14'14'157'0'0,"1"1"0"0"0,1-1 0 0 0,0 2 0 0 0,1 0-1 0 0,0 0 1 0 0,1 1 0 0 0,1 0 0 0 0,1 1 0 0 0,0 0 0 0 0,-2 12-157 0 0,-15 28 224 0 0,-21 71 218 0 0,19-58-150 0 0,4 2 0 0 0,2 0-1 0 0,4 2 1 0 0,3 0 0 0 0,2 13-292 0 0,-24 196 137 0 0,12 2-1 0 0,12 31-136 0 0,10-280 2 0 0,2-1 0 0 0,2 1 0 0 0,2-1 0 0 0,0 0 0 0 0,3 0 0 0 0,1 0 0 0 0,2-1 0 0 0,1 0 0 0 0,12 26-2 0 0,-14-48-128 0 0,0-1 1 0 0,1 0-1 0 0,0-1 1 0 0,1 0-1 0 0,0 0 0 0 0,1-1 1 0 0,0-1-1 0 0,0 0 1 0 0,1 0-1 0 0,0-2 1 0 0,1 1-1 0 0,-1-2 1 0 0,1 0-1 0 0,1 0 1 0 0,-1-1-1 0 0,1-1 1 0 0,2 0 127 0 0,3 3-104 0 0,38 8-1034 0 0,-34-6 275 0 0</inkml:trace>
  <inkml:trace contextRef="#ctx0" brushRef="#br0" timeOffset="-13758.956">4220 10235 3129 0 0,'-86'-63'4806'0'0,"74"57"-4695"0"0,0 1 0 0 0,0 0 1 0 0,-1 1-1 0 0,1 0 0 0 0,-1 1 0 0 0,0 0 1 0 0,0 1-1 0 0,-1 0 0 0 0,1 1 0 0 0,-3 1-111 0 0,6 0-3 0 0,0 0 1 0 0,0 1-1 0 0,0 1 0 0 0,0 0 0 0 0,0 0 0 0 0,0 1 0 0 0,1 0 0 0 0,-1 0 0 0 0,1 1 1 0 0,0 1-1 0 0,0-1 0 0 0,1 1 0 0 0,-1 1 0 0 0,1 0 0 0 0,0 0 0 0 0,0 0 1 0 0,1 1-1 0 0,0 1 0 0 0,0-1 0 0 0,1 1 0 0 0,0 0 0 0 0,0 0 0 0 0,1 1 1 0 0,0-1-1 0 0,0 1 0 0 0,1 1 0 0 0,-3 8 3 0 0,-3 20-25 0 0,2 0 0 0 0,2 1 0 0 0,1 1 0 0 0,2-1 0 0 0,2 0 1 0 0,1 1-1 0 0,2-1 0 0 0,2 0 0 0 0,6 24 25 0 0,-9-48-4 0 0,2 1 0 0 0,0-1 0 0 0,0 0 0 0 0,2-1 0 0 0,0 1 0 0 0,0-1 0 0 0,2 0 0 0 0,0 0 0 0 0,0 0 0 0 0,1-1 0 0 0,1 0 0 0 0,0-1 0 0 0,0 0 0 0 0,2 0 0 0 0,-1-1 0 0 0,2-1 0 0 0,-1 1 0 0 0,1-2 0 0 0,1 0 0 0 0,12 7 4 0 0,-21-13 0 0 0,1 0-1 0 0,0 0 1 0 0,0 0-1 0 0,0-1 1 0 0,0 0 0 0 0,0 0-1 0 0,1-1 1 0 0,-1 1 0 0 0,1-1-1 0 0,-1 0 1 0 0,1 0 0 0 0,-1-1-1 0 0,1 0 1 0 0,-1 0 0 0 0,1 0-1 0 0,-1-1 1 0 0,1 0 0 0 0,-1 0-1 0 0,1 0 1 0 0,-1 0 0 0 0,1-1-1 0 0,-1 0 1 0 0,2-1 0 0 0,0-1-27 0 0,-1 0 0 0 0,1-1 0 0 0,-1 0 0 0 0,0 0 1 0 0,0 0-1 0 0,-1-1 0 0 0,1 0 0 0 0,-1 0 0 0 0,-1 0 0 0 0,1-1 0 0 0,-1 1 1 0 0,0-1-1 0 0,0 0 0 0 0,-1 0 0 0 0,0-1 0 0 0,-1 1 0 0 0,1 0 0 0 0,-1-1 0 0 0,-1 0 1 0 0,1 0-1 0 0,-1-4 27 0 0,10-48-416 0 0,-2 0 0 0 0,-3 0 0 0 0,-3 0 0 0 0,-2-1 0 0 0,-3 1 1 0 0,-3 0-1 0 0,-2 0 0 0 0,-3 0 0 0 0,-3 1 0 0 0,-2 0 0 0 0,-20-50 416 0 0,-39-48-142 0 0,73 155 172 0 0,-1 1 1 0 0,1 0 0 0 0,-1-1 0 0 0,1 1-1 0 0,0-1 1 0 0,0 0 0 0 0,-1 1 0 0 0,1-1 0 0 0,0 0-1 0 0,1 0 1 0 0,-1 0 0 0 0,0 0 0 0 0,0 0-1 0 0,1 0 1 0 0,0 1 0 0 0,-1-2 0 0 0,1 1-1 0 0,0 0 1 0 0,0 0 0 0 0,0 0 0 0 0,0 0-1 0 0,0 0 1 0 0,0 0 0 0 0,0 0 0 0 0,1 0-1 0 0,-1 0 1 0 0,1 0 0 0 0,0 0 0 0 0,-1 1-1 0 0,1-1 1 0 0,0 0 0 0 0,0 0 0 0 0,0 0-1 0 0,0 1 1 0 0,1-1 0 0 0,-1 0 0 0 0,0 1-1 0 0,1-1 1 0 0,-1 1 0 0 0,1 0 0 0 0,-1 0-1 0 0,1-1 1 0 0,0 1 0 0 0,0 0 0 0 0,-1 0-1 0 0,1 0 1 0 0,0 1 0 0 0,0-1 0 0 0,0 0-1 0 0,1 0-30 0 0,30-2-299 0 0,0 1-1 0 0,0 2 0 0 0,1 1 0 0 0,-1 2 0 0 0,26 5 300 0 0,-30-3-462 0 0</inkml:trace>
  <inkml:trace contextRef="#ctx0" brushRef="#br0" timeOffset="-9141.673">3912 9681 720 0 0,'-120'7'3293'0'0,"58"44"-1271"0"0,37-24-1094 0 0,-18 6 387 0 0,105-59-1125 0 0,-42 8-120 0 0,0-13 602 0 0,-19 30-667 0 0,0 0 1 0 0,0 0-1 0 0,0 0 1 0 0,0 0-1 0 0,0 0 1 0 0,0 0-1 0 0,0 0 1 0 0,0 0-1 0 0,1 0 1 0 0,-1 1-1 0 0,0-1 1 0 0,0 0-1 0 0,1 1 1 0 0,-1-1-1 0 0,1 1 1 0 0,-1 0-1 0 0,0-1 1 0 0,1 1-1 0 0,-1 0 0 0 0,1 0 1 0 0,-1 0-1 0 0,1 0 1 0 0,-1 0-1 0 0,1 0 1 0 0,-1 0-1 0 0,0 0 1 0 0,1 1-1 0 0,-1-1 1 0 0,1 1-1 0 0,-1-1 1 0 0,0 1-1 0 0,1-1 1 0 0,-1 1-1 0 0,0 0 1 0 0,0 0-1 0 0,0-1 1 0 0,1 1-1 0 0,-1 1-5 0 0,88 50 344 0 0,23 106 314 0 0,-53-61-440 0 0,-26-48 174 0 0,-3 2 0 0 0,-1 1 1 0 0,-3 1-1 0 0,1 11-392 0 0,128 225 829 0 0,-35-20-713 0 0,-118-269-232 0 0,0 1 1 0 0,0-1-1 0 0,0 0 0 0 0,0 0 1 0 0,0 0-1 0 0,1 0 0 0 0,-1 0 1 0 0,0 0-1 0 0,0 0 0 0 0,0-1 1 0 0,0 1-1 0 0,0-1 0 0 0,0 0 1 0 0,0 1-1 0 0,0-1 0 0 0,0 0 1 0 0,0 0-1 0 0,0 0 0 0 0,0 0 1 0 0,-1-1-1 0 0,1 1 0 0 0,0 0 1 0 0,-1-1-1 0 0,1 1 0 0 0,-1-1 1 0 0,1 0-1 0 0,-1 1 0 0 0,0-1 1 0 0,0-1 115 0 0,1 2-96 0 0,27-48-1260 0 0,-15 23 380 0 0</inkml:trace>
  <inkml:trace contextRef="#ctx0" brushRef="#br0" timeOffset="-8449.125">4632 9672 3209 0 0,'-75'15'7388'0'0,"2"34"-7356"0"0,-62 125 388 0 0,-73 205 906 0 0,49-132-757 0 0,43-101-536 0 0,102-145 68 0 0,4-1-331 0 0,24 2-3665 0 0,27-2 2986 0 0,-15-7-278 0 0</inkml:trace>
  <inkml:trace contextRef="#ctx0" brushRef="#br0" timeOffset="-7876.586">4962 9162 3809 0 0,'6'15'2507'0'0,"123"565"827"0"0,-121-517-3090 0 0,-2 1 0 0 0,-4 0 0 0 0,-2 0 0 0 0,-3 0 0 0 0,-2 0 0 0 0,-4 0 0 0 0,-2-1 0 0 0,-3-1 1 0 0,-3 0-1 0 0,-9 18-244 0 0,-52 115 140 0 0,-49 159-3318 0 0,122-285 1409 0 0,5-36 318 0 0</inkml:trace>
  <inkml:trace contextRef="#ctx0" brushRef="#br0" timeOffset="-7462.701">5597 10009 4833 0 0,'-44'19'2174'0'0,"45"15"-1454"0"0,35 43 460 0 0,-31-72-1108 0 0,-1 1 1 0 0,0-1-1 0 0,1 0 0 0 0,0-1 0 0 0,0 1 1 0 0,1-1-1 0 0,-1 0 0 0 0,1 0 0 0 0,0 0 0 0 0,0-1 1 0 0,0 0-1 0 0,1 0 0 0 0,5 1-72 0 0,12 7 73 0 0,4 2-174 0 0,0-1-1 0 0,1-2 0 0 0,1-1 0 0 0,0-1 0 0 0,0-1 0 0 0,1-2 0 0 0,-1-1 0 0 0,1-1 0 0 0,0-2 0 0 0,0-1 0 0 0,0-1 1 0 0,6-2 101 0 0,13-17-1720 0 0,-37 11 912 0 0</inkml:trace>
  <inkml:trace contextRef="#ctx0" brushRef="#br0" timeOffset="-7201.568">5552 10662 5329 0 0,'16'9'2873'0'0,"28"-26"-3012"0"0,-27 10 328 0 0,18-3-139 0 0,1 2 0 0 0,0 1 1 0 0,0 2-1 0 0,0 2 0 0 0,1 1 0 0 0,-1 2 0 0 0,9 2-50 0 0,42-2 42 0 0,-44 0 51 0 0,-21 1-529 0 0,0-1 0 0 0,0-1 1 0 0,0-1-1 0 0,0 0 0 0 0,-1-2 0 0 0,1-1 0 0 0,-1 0 1 0 0,0-2-1 0 0,8-3 436 0 0,-8-3-1263 0 0</inkml:trace>
  <inkml:trace contextRef="#ctx0" brushRef="#br0" timeOffset="-6708.653">7013 9665 5265 0 0,'-21'-3'3010'0'0,"-10"56"-2743"0"0,27-30-291 0 0,1 0 1 0 0,1 0-1 0 0,1 0 1 0 0,1 0-1 0 0,1 0 1 0 0,1 0-1 0 0,4 14 24 0 0,-4-12-14 0 0,49 287 110 0 0,-42-266-33 0 0,-7-20-1 0 0,2 0 1 0 0,0 1 0 0 0,2-2 0 0 0,1 1 0 0 0,1-1-1 0 0,1 0 1 0 0,2-1 0 0 0,0 0 0 0 0,1-1 0 0 0,2 0-1 0 0,0 0 1 0 0,1-2 0 0 0,7 7-63 0 0,-19-25 23 0 0,1-1 0 0 0,-1 1 0 0 0,1-1 0 0 0,-1 1-1 0 0,1-1 1 0 0,0 0 0 0 0,0-1 0 0 0,0 1 0 0 0,0-1 0 0 0,0 1 0 0 0,1-1 0 0 0,-1 0-1 0 0,0-1 1 0 0,0 1 0 0 0,1-1 0 0 0,-1 0 0 0 0,0 0 0 0 0,1 0 0 0 0,-1-1 0 0 0,0 1 0 0 0,1-1-1 0 0,-1 0 1 0 0,0 0 0 0 0,0-1 0 0 0,0 1 0 0 0,0-1 0 0 0,0 0 0 0 0,0 0 0 0 0,-1 0 0 0 0,1-1-1 0 0,1 0-22 0 0,92-100 679 0 0,-74 58-643 0 0,-1-2 0 0 0,-2-1 0 0 0,-3 0 0 0 0,-1-1-1 0 0,-3-1 1 0 0,-2 0 0 0 0,-2 0 0 0 0,-3-1 0 0 0,-1-1 0 0 0,-3 1 0 0 0,-2 0-1 0 0,-3-1 1 0 0,-1 1 0 0 0,-3 0 0 0 0,-2 1 0 0 0,-13-40-36 0 0,21 79 3 0 0,0 1 1 0 0,-1-1 0 0 0,0 1 0 0 0,-1 0-1 0 0,-1 0 1 0 0,1 0 0 0 0,-2 0 0 0 0,1 0-1 0 0,-1 1 1 0 0,0 0 0 0 0,-1 0 0 0 0,0 0-1 0 0,-1 1 1 0 0,0 0 0 0 0,0 0-1 0 0,-1 1 1 0 0,0 0 0 0 0,0 0 0 0 0,0 0-1 0 0,-1 1 1 0 0,0 1 0 0 0,0 0 0 0 0,-1 0-1 0 0,1 0 1 0 0,-1 1 0 0 0,0 1 0 0 0,-1 0-1 0 0,1 0 1 0 0,0 1 0 0 0,-8-1-4 0 0,8 3-11 0 0,0 1 0 0 0,0 0 0 0 0,0 1 0 0 0,0 0 0 0 0,0 0 0 0 0,1 1 0 0 0,-1 0 0 0 0,1 0 0 0 0,0 1 1 0 0,0 1-1 0 0,0 0 0 0 0,1 0 0 0 0,-1 0 0 0 0,1 1 0 0 0,0 0 0 0 0,1 1 0 0 0,0 0 0 0 0,0 0 0 0 0,0 0 0 0 0,1 1 0 0 0,0 0 0 0 0,0 1 0 0 0,-3 7 11 0 0,-5 8-34 0 0,1 1 0 0 0,1 0 0 0 0,2 1 0 0 0,0 0 0 0 0,2 0 0 0 0,1 1 0 0 0,1 1 0 0 0,0 4 34 0 0,-2 21-454 0 0,2 1 1 0 0,2-1-1 0 0,2 1 1 0 0,3 0 0 0 0,3 0-1 0 0,1 0 1 0 0,3-1-1 0 0,15 52 454 0 0,-4-54-1211 0 0</inkml:trace>
  <inkml:trace contextRef="#ctx0" brushRef="#br0" timeOffset="-5406.971">3595 8066 2176 0 0,'0'9'40'0'0,"0"-1"0"0"0,0 0 0 0 0,1 1 0 0 0,0-1-1 0 0,0 0 1 0 0,1 0 0 0 0,0 1 0 0 0,0-1-1 0 0,1-1 1 0 0,0 1 0 0 0,1 0 0 0 0,-1-1 0 0 0,2 1-1 0 0,-1-1 1 0 0,1 0 0 0 0,0-1 0 0 0,0 1-1 0 0,1-1 1 0 0,0 0 0 0 0,0 0 0 0 0,0-1 0 0 0,6 4-40 0 0,18 23 37 0 0,21 36 69 0 0,-2 2-1 0 0,-4 2 1 0 0,-3 2 0 0 0,-3 2 0 0 0,12 38-106 0 0,-21-49 40 0 0,-13-31 234 0 0,-2 2 0 0 0,-1 0 1 0 0,-2 1-1 0 0,-1 0 0 0 0,-2 1 0 0 0,-2 0 0 0 0,2 27-274 0 0,-1 74 1953 0 0,-29-143-661 0 0,-89-119-1551 0 0,-2-18-249 0 0,-43-9 311 0 0,137 147-53 0 0,125 40 250 0 0,84-36 132 0 0,-183 0-150 0 0,-1-1 1 0 0,0 1-1 0 0,0 1 0 0 0,0-1 0 0 0,0 1 0 0 0,0 0 0 0 0,-1 1 1 0 0,1-1-1 0 0,-1 1 0 0 0,1 1 0 0 0,-1-1 0 0 0,0 1 0 0 0,0 0 0 0 0,-1 1 1 0 0,1-1-1 0 0,-1 1 0 0 0,0 0 0 0 0,0 0 0 0 0,0 1 0 0 0,-1 0 1 0 0,2 3 17 0 0,6 2-2025 0 0,-12-11 1253 0 0</inkml:trace>
  <inkml:trace contextRef="#ctx0" brushRef="#br0" timeOffset="-4770.752">3001 6858 5569 0 0,'-10'3'158'0'0,"-1"0"1"0"0,1 1-1 0 0,-1 1 0 0 0,1 0 1 0 0,0 0-1 0 0,1 1 0 0 0,0 0 1 0 0,0 0-1 0 0,0 1 0 0 0,0 1 1 0 0,1-1-1 0 0,1 1 0 0 0,-1 1 1 0 0,1 0-1 0 0,1-1 0 0 0,-1 2 0 0 0,2-1 1 0 0,-1 1-1 0 0,0 2-158 0 0,-73 204-228 0 0,78-213 255 0 0,-13 52-37 0 0,2 0-1 0 0,2 0 1 0 0,3 1-1 0 0,3 1 1 0 0,1-1-1 0 0,4 0 1 0 0,2 1-1 0 0,2-1 1 0 0,5 16 10 0 0,-9-59-16 0 0,1-1 0 0 0,1 1 1 0 0,0-1-1 0 0,0 0 0 0 0,1 1 0 0 0,1-2 0 0 0,0 1 1 0 0,1 0-1 0 0,0-1 0 0 0,0 0 0 0 0,1-1 1 0 0,1 1-1 0 0,0-1 0 0 0,0-1 0 0 0,1 1 1 0 0,8 6 15 0 0,-11-14 4 0 0,-1 0 1 0 0,1-1 0 0 0,-1 1 0 0 0,1-1-1 0 0,-1 0 1 0 0,1-1 0 0 0,0 0 0 0 0,-1 1-1 0 0,1-2 1 0 0,0 1 0 0 0,0-1 0 0 0,-1 0-1 0 0,1 0 1 0 0,-1 0 0 0 0,1-1 0 0 0,-1 0-1 0 0,0 0 1 0 0,1 0 0 0 0,-1-1 0 0 0,0 1-1 0 0,0-1 1 0 0,-1-1 0 0 0,1 1 0 0 0,-1 0-1 0 0,1-1 1 0 0,-1 0 0 0 0,0 0-1 0 0,-1-1 1 0 0,1 1 0 0 0,-1-1 0 0 0,0 0-1 0 0,0 1 1 0 0,0-1 0 0 0,-1-1 0 0 0,1 1-1 0 0,-1-1-4 0 0,9-16 43 0 0,-2-2 0 0 0,0 1 0 0 0,-2-1 0 0 0,0-1-1 0 0,-2 1 1 0 0,0-1 0 0 0,-2 0 0 0 0,-1 0 0 0 0,-1 0-1 0 0,-1 0 1 0 0,-3-23-43 0 0,-8-15 25 0 0,-2 0-1 0 0,-3 0 0 0 0,-3 2 1 0 0,-3 0-1 0 0,-2 1 1 0 0,-3 2-1 0 0,-19-29-24 0 0,8 13-25 0 0,20 44 22 0 0,2-1 1 0 0,1 0 0 0 0,1-2 0 0 0,2 1 0 0 0,1-1 0 0 0,2-1 0 0 0,-4-25 2 0 0,12 25 1 0 0,1 0 0 0 0,1 0 0 0 0,2 1 0 0 0,2-1 0 0 0,1 0 0 0 0,1 1 0 0 0,2 0 0 0 0,1 1 0 0 0,2 0 1 0 0,1 1-1 0 0,1 0 0 0 0,2 1 0 0 0,1 0 0 0 0,1 1 0 0 0,8-7-1 0 0,-18 24-79 0 0,1 0 1 0 0,1 0-1 0 0,0 1 1 0 0,0 1-1 0 0,1-1 1 0 0,1 2-1 0 0,0 0 1 0 0,0 0-1 0 0,0 1 1 0 0,1 0-1 0 0,0 1 0 0 0,1 1 1 0 0,0 0-1 0 0,0 1 1 0 0,0 1-1 0 0,0 0 1 0 0,1 0-1 0 0,1 1 79 0 0,55-5-877 0 0,-33 9 135 0 0</inkml:trace>
  <inkml:trace contextRef="#ctx0" brushRef="#br0" timeOffset="-3781.744">3258 7593 2689 0 0,'-3'-1'72'0'0,"1"0"1"0"0,-1-1 0 0 0,0 1 0 0 0,0 0 0 0 0,1 0 0 0 0,-1 1 0 0 0,0-1-1 0 0,0 0 1 0 0,0 1 0 0 0,0 0 0 0 0,1 0 0 0 0,-1 0 0 0 0,0 0 0 0 0,0 0-1 0 0,0 0 1 0 0,0 1 0 0 0,0 0 0 0 0,0-1 0 0 0,1 1 0 0 0,-1 0-1 0 0,0 0 1 0 0,1 0 0 0 0,-1 1 0 0 0,1-1 0 0 0,-1 1 0 0 0,1-1 0 0 0,-1 1-1 0 0,1 0 1 0 0,0 0 0 0 0,0 0 0 0 0,0 0 0 0 0,0 0 0 0 0,0 1 0 0 0,1-1-1 0 0,-1 1 1 0 0,1-1 0 0 0,-1 1 0 0 0,1-1 0 0 0,0 1 0 0 0,0 0 0 0 0,0-1-1 0 0,0 1 1 0 0,1 1-73 0 0,3 144 276 0 0,8 30 64 0 0,-11-177-336 0 0,0 1 0 0 0,-1 0 0 0 0,1 0 0 0 0,0 0 0 0 0,0 0 0 0 0,0 0 0 0 0,0 0 0 0 0,0-1-1 0 0,1 1 1 0 0,-1 0 0 0 0,1 0 0 0 0,-1 0 0 0 0,1 0 0 0 0,-1-1 0 0 0,1 1 0 0 0,0 0 0 0 0,0 0 0 0 0,0-1-1 0 0,0 1 1 0 0,0-1 0 0 0,0 1 0 0 0,1-1 0 0 0,-1 0 0 0 0,0 1 0 0 0,1-1 0 0 0,-1 0 0 0 0,1 0 0 0 0,-1 0-1 0 0,1 0 1 0 0,0 0 0 0 0,-1 0 0 0 0,1 0 0 0 0,0 0 0 0 0,0-1 0 0 0,-1 1 0 0 0,1-1 0 0 0,0 0 0 0 0,0 1-1 0 0,0-1 1 0 0,0 0 0 0 0,0 0 0 0 0,-1 0 0 0 0,1 0 0 0 0,0 0 0 0 0,0-1 0 0 0,0 1 0 0 0,0 0-1 0 0,0-1 1 0 0,-1 0 0 0 0,1 1 0 0 0,0-1 0 0 0,1-1-4 0 0,93-175-70 0 0,-59 96-92 0 0,56-128-359 0 0,-92 206 512 0 0,0 1 4 0 0,-1-1 0 0 0,1 1 0 0 0,-1-1 0 0 0,1 1 0 0 0,0 0-1 0 0,0-1 1 0 0,0 1 0 0 0,0 0 0 0 0,0-1 0 0 0,1 1 0 0 0,-1 0 0 0 0,1 0 0 0 0,0 0 0 0 0,-1 0 0 0 0,1 0 0 0 0,0 1-1 0 0,0-1 1 0 0,0 0 0 0 0,0 1 0 0 0,0 0 0 0 0,0-1 0 0 0,1 1 0 0 0,-1 0 0 0 0,0 0 0 0 0,1 0 0 0 0,-1 0-1 0 0,1 1 1 0 0,-1-1 0 0 0,1 1 0 0 0,-1-1 0 0 0,1 1 0 0 0,-1 0 0 0 0,1 0 0 0 0,0 0 0 0 0,-1 0 0 0 0,1 1 0 0 0,-1-1-1 0 0,1 1 1 0 0,-1-1 0 0 0,1 1 0 0 0,1 1 5 0 0,4 7-2 0 0,0 1-1 0 0,0-1 0 0 0,-2 1 1 0 0,1 1-1 0 0,-1 0 0 0 0,-1 0 1 0 0,0 0-1 0 0,0 0 0 0 0,-1 1 1 0 0,-1-1-1 0 0,0 1 0 0 0,0 0 1 0 0,0 8 2 0 0,4 9 13 0 0,-1 1-39 0 0,-4-20 1 0 0,0 1 0 0 0,0-1 0 0 0,1 0 1 0 0,0 0-1 0 0,0 0 0 0 0,1 0 0 0 0,1 0 0 0 0,0-1 1 0 0,0 1-1 0 0,1-1 0 0 0,3 4 25 0 0,35-5-903 0 0,-29-15 442 0 0</inkml:trace>
  <inkml:trace contextRef="#ctx0" brushRef="#br0" timeOffset="-2190.994">3812 9450 2369 0 0,'-61'7'3695'0'0,"143"67"-3694"0"0,22 32 22 0 0,24 21-38 0 0,-32-31 119 0 0,-10 29 958 0 0,-12 2-242 0 0,-7 2 0 0 0,10 37-820 0 0,-68-137 288 0 0,-1 0 0 0 0,-2 1 0 0 0,-1-1 0 0 0,-1 1-1 0 0,-1 0 1 0 0,-2 1 0 0 0,-1-1 0 0 0,-1 0 0 0 0,-2 0 0 0 0,-5 26-288 0 0,5-28 138 0 0,-1-7-86 0 0,4-19-45 0 0,0-2-2 0 0,0 0-10 0 0,0 0-3 0 0,0 0 4 0 0,28 14-359 0 0,57 10-5879 0 0,-78-26 4937 0 0</inkml:trace>
  <inkml:trace contextRef="#ctx0" brushRef="#br0" timeOffset="-1740.132">4688 9595 2545 0 0,'18'-87'1915'0'0,"-19"88"-1842"0"0,0-1 1 0 0,1 1-1 0 0,-1-1 0 0 0,0 1 1 0 0,0-1-1 0 0,1 1 1 0 0,-1-1-1 0 0,0 1 1 0 0,0-1-1 0 0,0 0 1 0 0,0 1-1 0 0,0-1 1 0 0,0 0-1 0 0,0 0 1 0 0,1 0-1 0 0,-1 0 1 0 0,0 0-1 0 0,0 0 1 0 0,0 0-1 0 0,0 0 0 0 0,0 0 1 0 0,0 0-1 0 0,0 0 1 0 0,0 0-1 0 0,0-1 1 0 0,0 1-1 0 0,1 0 1 0 0,-1-1-1 0 0,0 1 1 0 0,0-1-1 0 0,0 1 1 0 0,1-1-1 0 0,-1 1 1 0 0,0-1-1 0 0,0 0 0 0 0,1 1 1 0 0,-1-1-1 0 0,1 0 1 0 0,-1 0-1 0 0,0 1 1 0 0,1-1-1 0 0,0 0 1 0 0,-1 0-1 0 0,1 0 1 0 0,-1 1-1 0 0,1-1 1 0 0,0 0-1 0 0,0 0 1 0 0,-1 0-1 0 0,1 0 1 0 0,0 0-1 0 0,0 0 0 0 0,0 0 1 0 0,0 0-1 0 0,0 0 1 0 0,0 0-1 0 0,0 0 1 0 0,0 1-1 0 0,1-1 1 0 0,-1 0-1 0 0,0 0 1 0 0,1 0-1 0 0,-1 0 1 0 0,0 0-1 0 0,1 0 1 0 0,-1 1-1 0 0,1-1-73 0 0,-86 47 100 0 0,-42 92-11 0 0,-53 144 474 0 0,-70 181 679 0 0,198-375-1139 0 0,5-5-59 0 0,-4-3 0 0 0,-4-1 1 0 0,-41 45-45 0 0,-48 58 26 0 0,160-191-4374 0 0,32-24 3413 0 0,-31 14-139 0 0</inkml:trace>
  <inkml:trace contextRef="#ctx0" brushRef="#br0" timeOffset="-1290.08">4087 9635 984 0 0,'-10'1'312'0'0,"0"0"0"0"0,0 1 0 0 0,0 0 0 0 0,0 1 0 0 0,0 0-1 0 0,0 0 1 0 0,0 1 0 0 0,1 1 0 0 0,0 0 0 0 0,0 0 0 0 0,0 0 0 0 0,1 1 0 0 0,0 0-1 0 0,-4 4-311 0 0,12-8 64 0 0,-1 0 0 0 0,0 0 0 0 0,0 0-1 0 0,0 0 1 0 0,1 0 0 0 0,-1 0-1 0 0,1 0 1 0 0,0 0 0 0 0,0 1 0 0 0,0-1-1 0 0,0 0 1 0 0,0 0 0 0 0,0 0-1 0 0,0 0 1 0 0,1 0 0 0 0,-1 1-1 0 0,1-1 1 0 0,-1 0 0 0 0,1 0 0 0 0,0 0-1 0 0,0 0 1 0 0,0 0 0 0 0,0-1-1 0 0,0 1 1 0 0,1 1-64 0 0,3 6 145 0 0,69 115 58 0 0,223 441 102 0 0,-224-453-1736 0 0,-55-91 731 0 0</inkml:trace>
  <inkml:trace contextRef="#ctx0" brushRef="#br0" timeOffset="11027.098">10630 9942 2288 0 0,'73'-8'1744'0'0,"-13"2"-1286"0"0,-29 2-192 0 0,0 1 0 0 0,0 1 0 0 0,1 1 0 0 0,-1 2 0 0 0,0 1 0 0 0,0 2 0 0 0,19 4-266 0 0,84 55 168 0 0,-133-63-157 0 0,-1 0 5 0 0,0 0 5 0 0,0 0 0 0 0,0 0 14 0 0,0 0 1 0 0,0 0 8 0 0,0 0 5 0 0,0 0 35 0 0,0 0 26 0 0,0 0 10 0 0,0 0 5 0 0,0 0-1 0 0,0 0 7 0 0,0 0-8 0 0,0 0-10 0 0,-16 13 367 0 0,-79 153-248 0 0,49-83-217 0 0,-17 54 185 0 0,-87 168 260 0 0,107-210-423 0 0,116-104-118 0 0,323-68-190 0 0,-243 54-3774 0 0,-131 23 3032 0 0</inkml:trace>
  <inkml:trace contextRef="#ctx0" brushRef="#br0" timeOffset="11352.514">10582 10344 5185 0 0,'-24'-10'2751'0'0,"32"7"-2795"0"0,129 3-157 0 0,127 114-1798 0 0,-243-106 1393 0 0,3-1-271 0 0</inkml:trace>
  <inkml:trace contextRef="#ctx0" brushRef="#br0" timeOffset="13737.239">8965 10476 248 0 0,'-1'-1'60'0'0,"1"-1"1"0"0,-1 1-1 0 0,0 0 1 0 0,0-1-1 0 0,1 1 0 0 0,-1 0 1 0 0,1-1-1 0 0,-1 1 0 0 0,1-1 1 0 0,0 1-1 0 0,-1 0 1 0 0,1-1-1 0 0,0 1 0 0 0,0-1 1 0 0,0 1-1 0 0,0-1 0 0 0,0 1 1 0 0,1-1-1 0 0,-1 1 0 0 0,0-1 1 0 0,1 1-1 0 0,-1 0 1 0 0,1-1-1 0 0,-1 1 0 0 0,1-1 1 0 0,-1 1-1 0 0,1 0 0 0 0,0 0 1 0 0,0-1-1 0 0,0 1 1 0 0,0 0-1 0 0,0 0 0 0 0,0 0 1 0 0,0 0-1 0 0,0 0 0 0 0,0 0 1 0 0,0 0-1 0 0,1 1 1 0 0,-1-1-1 0 0,0 0 0 0 0,2 0-60 0 0,31-79 1249 0 0,-3 39-1021 0 0,-14-19 648 0 0,-15 54-788 0 0,-1 1 0 0 0,1 0 0 0 0,-1 0 0 0 0,0-1 0 0 0,-1 1 0 0 0,1 0 0 0 0,-1-1 0 0 0,0 1 0 0 0,-1-1 0 0 0,1 1 0 0 0,-1 0 0 0 0,0-1 0 0 0,0 1 0 0 0,-1 0 0 0 0,0 0 0 0 0,0 0 0 0 0,0 0 0 0 0,0 0 0 0 0,-1 0 0 0 0,0 1 0 0 0,-1-3-88 0 0,-101-160-32 0 0,105 165 19 0 0,-1 1-1 0 0,0 0 0 0 0,0 0 1 0 0,0 0-1 0 0,0-1 1 0 0,-1 1-1 0 0,1 0 1 0 0,0 0-1 0 0,0 1 0 0 0,-1-1 1 0 0,1 0-1 0 0,0 0 1 0 0,-1 1-1 0 0,1-1 1 0 0,-1 0-1 0 0,1 1 0 0 0,-1 0 1 0 0,1-1-1 0 0,-1 1 1 0 0,1 0-1 0 0,-1 0 1 0 0,1 0-1 0 0,-1 0 0 0 0,0 0 1 0 0,1 0-1 0 0,-1 0 1 0 0,1 0-1 0 0,-1 1 1 0 0,1-1-1 0 0,-1 1 0 0 0,1-1 1 0 0,-1 1-1 0 0,1-1 1 0 0,0 1-1 0 0,-1 0 1 0 0,1 0-1 0 0,0 0 0 0 0,-1 0 1 0 0,1 0-1 0 0,0 0 1 0 0,0 0-1 0 0,0 0 1 0 0,0 0-1 0 0,0 0 0 0 0,0 1 1 0 0,0-1-1 0 0,1 0 1 0 0,-1 1-1 0 0,0 0 14 0 0,-28 79-280 0 0,-7 116 224 0 0,29-90 150 0 0,3-76-20 0 0,3-28-61 0 0,1-1 0 0 0,-1 1 0 0 0,1-1 0 0 0,-1 1 0 0 0,1 0 0 0 0,0-1 0 0 0,0 1 0 0 0,0 0 0 0 0,0-1 0 0 0,0 1 0 0 0,1 0 0 0 0,-1-1 0 0 0,1 1-1 0 0,0-1 1 0 0,-1 1 0 0 0,1 0 0 0 0,1-1 0 0 0,-1 0 0 0 0,0 1 0 0 0,0-1 0 0 0,1 0 0 0 0,1 2-13 0 0,19-24 353 0 0,58-84-169 0 0,-11-120-477 0 0,-43 148-464 0 0,-26 75 666 0 0,0 1 19 0 0,0 0 17 0 0,3 9 23 0 0,143 576 96 0 0,-146-584-64 0 0,26 83 342 0 0,-4 1 1 0 0,-4 0-1 0 0,-3 2 1 0 0,-4 0-1 0 0,-4 0 1 0 0,-3 1-1 0 0,-5-1 0 0 0,-4 21-342 0 0,3-93 23 0 0,0 0 0 0 0,-2 1-1 0 0,1-1 1 0 0,-2 0 0 0 0,0-1-1 0 0,0 1 1 0 0,-2-1 0 0 0,0 0 0 0 0,0-1-1 0 0,-1 1 1 0 0,-1-1 0 0 0,0-1-1 0 0,-11 11-22 0 0,16-18-10 0 0,0 0-1 0 0,0 0 1 0 0,-1-1 0 0 0,0 0-1 0 0,0 0 1 0 0,0 0-1 0 0,0-1 1 0 0,-1 1 0 0 0,0-1-1 0 0,1-1 1 0 0,-1 1-1 0 0,0-1 1 0 0,0 0 0 0 0,0 0-1 0 0,-1-1 1 0 0,1 1-1 0 0,0-1 1 0 0,-1-1 0 0 0,1 1-1 0 0,0-1 1 0 0,-1-1-1 0 0,1 1 1 0 0,0-1 0 0 0,-1 0-1 0 0,-5-2 11 0 0,1-1-50 0 0,1-2 0 0 0,-1 1 0 0 0,1-1 0 0 0,0-1 0 0 0,0 0 0 0 0,1 0-1 0 0,0-1 1 0 0,1 0 0 0 0,-1-1 0 0 0,1 0 0 0 0,1 0 0 0 0,0 0 0 0 0,0-1 0 0 0,1 0 0 0 0,0-1 0 0 0,1 1-1 0 0,0-1 1 0 0,1 0 0 0 0,0-1 0 0 0,0 1 0 0 0,1-1 0 0 0,1 1 0 0 0,0-4 50 0 0,4-11-25 0 0,2 1-1 0 0,1 0 1 0 0,1 0 0 0 0,1 0 0 0 0,1 1-1 0 0,1 0 1 0 0,1 1 0 0 0,2 0-1 0 0,0 1 1 0 0,1 0 0 0 0,1 0 0 0 0,1 2-1 0 0,1 0 1 0 0,6-6 25 0 0,-19 23-18 0 0,90-98-1441 0 0,-69 77 888 0 0</inkml:trace>
  <inkml:trace contextRef="#ctx0" brushRef="#br0" timeOffset="15524.384">8984 10140 4601 0 0,'-27'-39'2234'0'0,"20"48"-2110"0"0,4 37-111 0 0,-2-1 0 0 0,-2 0 0 0 0,-2 0 0 0 0,-2-1 0 0 0,-2 0 1 0 0,-4 5-14 0 0,-25 84 44 0 0,48-123-153 0 0,9-21 84 0 0,104-95 315 0 0,-115 102-272 0 0,0 0 1 0 0,0 1 0 0 0,1-1 0 0 0,-1 1 0 0 0,1 0-1 0 0,0 0 1 0 0,0 0 0 0 0,0 1 0 0 0,0-1 0 0 0,0 1-1 0 0,1 1 1 0 0,-1-1 0 0 0,1 1 0 0 0,-1 0 0 0 0,1 0 0 0 0,0 0-1 0 0,-1 1 1 0 0,1 0 0 0 0,-1 0 0 0 0,1 0 0 0 0,0 1-1 0 0,-1 0 1 0 0,1 0 0 0 0,-1 1 0 0 0,1-1 0 0 0,-1 1 0 0 0,0 0-1 0 0,2 1-18 0 0,-3 3 5 0 0,-1-1 0 0 0,0 1 0 0 0,-1-1 0 0 0,1 1 0 0 0,-1 0-1 0 0,0 0 1 0 0,-1 0 0 0 0,0 0 0 0 0,0 1 0 0 0,0-1 0 0 0,0 0-1 0 0,-1 0 1 0 0,0 1 0 0 0,-1-1 0 0 0,1 0 0 0 0,-1 0 0 0 0,0 0 0 0 0,-1 1-1 0 0,0 0-4 0 0,-22 111 31 0 0,-6-1 1 0 0,-5-2-1 0 0,-33 70-31 0 0,38-104 49 0 0,-68 208 258 0 0,90-264-276 0 0,5-20-27 0 0,1 0-1 0 0,-1 0 1 0 0,1 0-1 0 0,0 0 1 0 0,0 1-1 0 0,1-1 1 0 0,0 1-1 0 0,0-1 0 0 0,0 1 1 0 0,1 0-1 0 0,-1-1 1 0 0,1 1-1 0 0,1 0 1 0 0,-1-1-1 0 0,1 1 1 0 0,0-1-1 0 0,0 1 0 0 0,1-1 1 0 0,-1 1-1 0 0,1-1 1 0 0,2 4-4 0 0,0-7-1 0 0,0-1 1 0 0,0 1 0 0 0,1-1-1 0 0,-1 0 1 0 0,0 0 0 0 0,0-1-1 0 0,0 1 1 0 0,1-1 0 0 0,-1 0-1 0 0,0 0 1 0 0,1 0 0 0 0,-1-1-1 0 0,0 0 1 0 0,0 0 0 0 0,1 0-1 0 0,-1 0 1 0 0,0 0 0 0 0,0-1-1 0 0,0 0 1 0 0,0 0-1 0 0,-1 0 1 0 0,1 0 0 0 0,3-3 0 0 0,128-93-16 0 0,-125 89-170 0 0,0-1 1 0 0,0 1-1 0 0,1 1 1 0 0,0 0-1 0 0,1 1 0 0 0,0 0 1 0 0,0 0-1 0 0,0 1 1 0 0,1 1-1 0 0,0 0 1 0 0,0 1-1 0 0,0 0 1 0 0,1 1-1 0 0,-1 1 1 0 0,4 0 185 0 0,8 2-778 0 0</inkml:trace>
  <inkml:trace contextRef="#ctx0" brushRef="#br0" timeOffset="16328.564">10359 10404 6225 0 0,'-81'32'3186'0'0,"-6"2"-3236"0"0,-38-4 123 0 0,-102 6-20 0 0,-213 62-53 0 0,331-64-40 0 0,1 6 0 0 0,2 4 0 0 0,-27 18 40 0 0,26-10-42 0 0,-2-6-1 0 0,-112 32 43 0 0,38-31-27 0 0,42-12 9 0 0,3 5-1 0 0,-115 51 19 0 0,-294 191 99 0 0,132-90 477 0 0,-17 16-121 0 0,381-193-373 0 0,-53 32 112 0 0,-6 59-217 0 0,-95-50 32 0 0,115-2-71 0 0,0-29 139 0 0,82-23-75 0 0,-72 28-31 0 0,74-23 324 0 0,6 5-5824 0 0,5-6 4358 0 0</inkml:trace>
  <inkml:trace contextRef="#ctx0" brushRef="#br0" timeOffset="16792.784">5967 11688 4545 0 0,'1'2'172'0'0,"0"1"0"0"0,1-1 0 0 0,-1 1 0 0 0,0-1 0 0 0,0 1 0 0 0,-1 0 0 0 0,1 0-1 0 0,-1-1 1 0 0,1 1 0 0 0,-1 0 0 0 0,0 0 0 0 0,0 0 0 0 0,0 0 0 0 0,0 0 0 0 0,0-1 0 0 0,-1 1 0 0 0,0 0 0 0 0,1 0 0 0 0,-1-1 0 0 0,0 1 0 0 0,0 0 0 0 0,0-1-1 0 0,-1 1 1 0 0,0 2-172 0 0,-9 31 74 0 0,8 158-70 0 0,-13-36 724 0 0,16-157-715 0 0,-1 1 0 0 0,0-1 1 0 0,1 1-1 0 0,-1-1 1 0 0,0 1-1 0 0,0-1 0 0 0,0 0 1 0 0,0 0-1 0 0,0 1 1 0 0,0-1-1 0 0,0 0 0 0 0,-1 0 1 0 0,1 0-1 0 0,0 0 1 0 0,0 0-1 0 0,-1-1 0 0 0,1 1 1 0 0,-1 0-1 0 0,1-1 1 0 0,-1 1-1 0 0,1 0 0 0 0,-1-1 1 0 0,1 0-1 0 0,-1 1 0 0 0,0-1 1 0 0,1 0-1 0 0,-1 0 1 0 0,1 0-1 0 0,-1 0 0 0 0,0 0 1 0 0,1 0-1 0 0,-1-1 1 0 0,1 1-1 0 0,-1 0 0 0 0,1-1 1 0 0,-1 1-1 0 0,1-1 1 0 0,-1 0-1 0 0,1 0 0 0 0,-1 1 1 0 0,1-1-1 0 0,0 0 1 0 0,-1 0-1 0 0,1 0 0 0 0,0 0 1 0 0,0 0-1 0 0,0 0 1 0 0,0-1-15 0 0,-2-12-186 0 0,1 0-1 0 0,1 0 0 0 0,0 0 0 0 0,1-1 0 0 0,1 1 0 0 0,0 0 0 0 0,1 0 1 0 0,0 0-1 0 0,1 0 0 0 0,1 0 0 0 0,0 1 0 0 0,1-1 0 0 0,0 1 0 0 0,1 0 0 0 0,1 1 1 0 0,1-3 187 0 0,-3 5-170 0 0,1 0 0 0 0,1 1 1 0 0,-1 0-1 0 0,1 0 0 0 0,1 0 1 0 0,0 1-1 0 0,0 0 1 0 0,0 1-1 0 0,1 0 0 0 0,0 0 1 0 0,1 1-1 0 0,-1 0 0 0 0,1 0 1 0 0,0 1-1 0 0,1 1 1 0 0,2-1 169 0 0,11 0 53 0 0,-1 2 1 0 0,1 0 0 0 0,1 2-1 0 0,-1 0 1 0 0,0 2-1 0 0,0 1 1 0 0,0 1 0 0 0,8 2-54 0 0,88 5 1016 0 0,-35-19 1965 0 0,-85 9-2333 0 0,-9 2 1215 0 0,-333 100 218 0 0,217-60-2067 0 0,66-24-427 0 0,1 3-1 0 0,0 2 1 0 0,2 3 0 0 0,1 2 413 0 0,48-23-199 0 0,1-1 1 0 0,0 1 0 0 0,0 1 0 0 0,1-1 0 0 0,-1 1-1 0 0,1 0 1 0 0,0 0 0 0 0,1 1 0 0 0,-1-1 0 0 0,1 1-1 0 0,1 0 1 0 0,-1 0 0 0 0,-1 6 198 0 0,-11 19-1408 0 0</inkml:trace>
  <inkml:trace contextRef="#ctx0" brushRef="#br0" timeOffset="17598.247">11709 10707 3561 0 0,'-90'267'5361'0'0,"84"-304"-5344"0"0,6-1-163 0 0,17-84-768 0 0,-16 117 855 0 0,0 1-1 0 0,1 0 1 0 0,-1-1 0 0 0,1 1-1 0 0,0 0 1 0 0,0 0-1 0 0,1 0 1 0 0,-1 0 0 0 0,1 0-1 0 0,0 0 1 0 0,0 1 0 0 0,0 0-1 0 0,0-1 1 0 0,0 1 0 0 0,1 0-1 0 0,0 0 1 0 0,-1 1-1 0 0,1-1 1 0 0,0 1 0 0 0,0 0-1 0 0,1 0 1 0 0,-1 0 0 0 0,0 1-1 0 0,1-1 1 0 0,-1 1 0 0 0,1 0-1 0 0,-1 0 1 0 0,1 1 0 0 0,-1-1-1 0 0,1 1 1 0 0,-1 0-1 0 0,1 0 1 0 0,0 1 0 0 0,-1-1-1 0 0,1 1 1 0 0,-1 0 0 0 0,1 0-1 0 0,-1 1 1 0 0,0-1 0 0 0,1 1-1 0 0,2 1 60 0 0,9 11-222 0 0,-1 0 0 0 0,0 1 1 0 0,0 0-1 0 0,-2 1 0 0 0,0 1 0 0 0,-1 0 0 0 0,0 0 0 0 0,-2 1 0 0 0,0 1 1 0 0,-1 0-1 0 0,0 3 222 0 0,-8-22-30 0 0,5 15-560 0 0</inkml:trace>
  <inkml:trace contextRef="#ctx0" brushRef="#br0" timeOffset="18135.027">12412 10323 2617 0 0,'-1'-1'48'0'0,"0"1"-1"0"0,0-1 1 0 0,1 0 0 0 0,-1 1 0 0 0,1-1 0 0 0,-1 0 0 0 0,0 0 0 0 0,1 1 0 0 0,-1-1 0 0 0,1 0 0 0 0,0 0 0 0 0,-1 0 0 0 0,1 0 0 0 0,0 0 0 0 0,0 1 0 0 0,-1-1 0 0 0,1 0 0 0 0,0 0 0 0 0,0 0 0 0 0,0 0 0 0 0,0 0 0 0 0,0 0 0 0 0,0 0 0 0 0,0 0 0 0 0,0 0 0 0 0,1 0 0 0 0,-1 0-1 0 0,0 0 1 0 0,0 1 0 0 0,1-1 0 0 0,-1 0 0 0 0,1 0 0 0 0,-1 0 0 0 0,1 0 0 0 0,-1 1 0 0 0,1-1 0 0 0,-1 0 0 0 0,1 1 0 0 0,0-1 0 0 0,-1 0 0 0 0,1 1 0 0 0,0-1 0 0 0,0 1 0 0 0,-1-1 0 0 0,1 1 0 0 0,0-1 0 0 0,0 1 0 0 0,0-1 0 0 0,0 1 0 0 0,0 0 0 0 0,0 0 0 0 0,-1-1 0 0 0,1 1-1 0 0,0 0 1 0 0,0 0 0 0 0,0 0-48 0 0,59-14 198 0 0,-55 13-69 0 0,210-6 698 0 0,6-14-2950 0 0,-201 18 1399 0 0</inkml:trace>
  <inkml:trace contextRef="#ctx0" brushRef="#br0" timeOffset="18350.164">12270 10638 6665 0 0,'28'13'3147'0'0,"25"-6"-3134"0"0,-8-1-116 0 0,284 83-3507 0 0,-281-72 2699 0 0</inkml:trace>
  <inkml:trace contextRef="#ctx0" brushRef="#br0" timeOffset="20854.192">12748 9493 1528 0 0,'-50'-36'5123'0'0,"49"34"-5116"0"0,0 0-1 0 0,0 1 1 0 0,-1 0 0 0 0,1-1 0 0 0,0 1-1 0 0,-1 0 1 0 0,1 0 0 0 0,-1-1 0 0 0,0 1 0 0 0,1 0-1 0 0,-1 1 1 0 0,0-1 0 0 0,0 0 0 0 0,1 0-1 0 0,-1 1 1 0 0,0-1 0 0 0,0 1 0 0 0,0 0 0 0 0,0-1-1 0 0,0 1 1 0 0,0 0 0 0 0,0 0 0 0 0,0 0 0 0 0,1 1-1 0 0,-1-1 1 0 0,0 0 0 0 0,0 1 0 0 0,0-1-1 0 0,0 1 1 0 0,0-1 0 0 0,1 1 0 0 0,-1 0 0 0 0,0 0-1 0 0,1 0 1 0 0,-1 0 0 0 0,0 0 0 0 0,1 0-1 0 0,-1 0 1 0 0,1 1 0 0 0,0-1 0 0 0,-1 1 0 0 0,1-1-1 0 0,0 1 1 0 0,0-1 0 0 0,0 1 0 0 0,0-1-1 0 0,0 2-6 0 0,-92 161 353 0 0,66-72-170 0 0,5 1 0 0 0,3 1 1 0 0,4 0-1 0 0,5 1 1 0 0,4 0-1 0 0,4 1 1 0 0,10 94-184 0 0,-9-145 166 0 0,3 0 0 0 0,1 0 0 0 0,2 0 1 0 0,3-1-1 0 0,1 0 0 0 0,2 0 0 0 0,2-1 0 0 0,2 0 0 0 0,2-1 1 0 0,3 1-167 0 0,-14-32-176 0 0,2 0 0 0 0,-1 0 0 0 0,1-1 0 0 0,1 0 0 0 0,0 0 1 0 0,0-1-1 0 0,1 0 0 0 0,0-1 0 0 0,1 0 0 0 0,0 0 1 0 0,0-1-1 0 0,0-1 0 0 0,1 0 0 0 0,0-1 0 0 0,0 0 1 0 0,0 0-1 0 0,1-1 0 0 0,0-1 0 0 0,0 0 0 0 0,0-1 1 0 0,0-1-1 0 0,0 0 0 0 0,12 0 176 0 0,4-1-935 0 0</inkml:trace>
  <inkml:trace contextRef="#ctx0" brushRef="#br0" timeOffset="21964.517">13444 10122 1952 0 0,'-26'-8'5371'0'0,"-15"10"-4080"0"0,-22 1-1029 0 0,54-4-301 0 0,0 1 1 0 0,0 0-1 0 0,0 0 1 0 0,0 1-1 0 0,0 0 1 0 0,0 0 0 0 0,0 1-1 0 0,0 1 1 0 0,1-1-1 0 0,-1 1 1 0 0,1 1-1 0 0,-1 0 1 0 0,1 0-1 0 0,1 0 1 0 0,-1 1-1 0 0,-4 4 39 0 0,-61 101-678 0 0,66-10 789 0 0,10-80-66 0 0,30 211 725 0 0,-33-227-738 0 0,-1 0 0 0 0,2 0 0 0 0,-1 0 0 0 0,0 0 0 0 0,1 0 0 0 0,0 0 0 0 0,0-1 0 0 0,0 1 0 0 0,0 0 0 0 0,1 0 0 0 0,-1-1-1 0 0,1 1 1 0 0,0-1 0 0 0,0 0 0 0 0,0 1 0 0 0,1-1 0 0 0,-1 0 0 0 0,1 0 0 0 0,0 0 0 0 0,0-1 0 0 0,-1 1 0 0 0,2-1 0 0 0,-1 1-1 0 0,0-1 1 0 0,0 0 0 0 0,1 0 0 0 0,0-1 0 0 0,-1 1 0 0 0,2 0-32 0 0,8-5-5 0 0,0-1 1 0 0,0 0-1 0 0,-1-1 0 0 0,1 0 0 0 0,-1-1 1 0 0,0 0-1 0 0,-1-1 0 0 0,1 0 0 0 0,-1-1 1 0 0,-1 0-1 0 0,1 0 0 0 0,-1-2 1 0 0,-1 1-1 0 0,0-1 0 0 0,0 0 0 0 0,-1-1 1 0 0,0 0-1 0 0,-1 0 0 0 0,-1-1 0 0 0,1 0 1 0 0,-2 0-1 0 0,4-12 5 0 0,-1-3-9 0 0,-1-1 1 0 0,-1 1-1 0 0,-1-1 0 0 0,-2-1 1 0 0,-1 1-1 0 0,-1 0 1 0 0,-2 0-1 0 0,-1-1 0 0 0,-1 1 1 0 0,-1 0-1 0 0,-1 0 0 0 0,-2 1 1 0 0,-1-1-1 0 0,-1 1 1 0 0,-1 1-1 0 0,-11-21 9 0 0,-42-170-33 0 0,61 209 7 0 0,0 1 0 0 0,0 0-1 0 0,0-1 1 0 0,1 1 0 0 0,0-1-1 0 0,1 0 1 0 0,-1 1 0 0 0,2-1-1 0 0,-1 0 1 0 0,1 1 0 0 0,0-1-1 0 0,0 1 1 0 0,1-1 0 0 0,0 1-1 0 0,1-1 1 0 0,-1 1 0 0 0,1 0-1 0 0,1 0 1 0 0,-1 1 0 0 0,1-1-1 0 0,1 1 1 0 0,-1-1 0 0 0,1 1-1 0 0,0 1 1 0 0,0-1 0 0 0,1 1-1 0 0,-1 0 1 0 0,1 0 0 0 0,1 0-1 0 0,-1 1 1 0 0,0 0 0 0 0,1 0-1 0 0,0 1 1 0 0,0 0 0 0 0,6-2 26 0 0,91 4-2790 0 0,-75 7 1999 0 0</inkml:trace>
  <inkml:trace contextRef="#ctx0" brushRef="#br0" timeOffset="22707.238">13789 10590 2929 0 0,'-43'245'4891'0'0,"42"-245"-4874"0"0,1 0-1 0 0,0-1 0 0 0,0 1 0 0 0,0 0 0 0 0,-1 0 1 0 0,1 0-1 0 0,0-1 0 0 0,0 1 0 0 0,0 0 0 0 0,-1 0 1 0 0,1 0-1 0 0,0 0 0 0 0,0 0 0 0 0,-1-1 0 0 0,1 1 1 0 0,0 0-1 0 0,0 0 0 0 0,-1 0 0 0 0,1 0 1 0 0,0 0-1 0 0,-1 0 0 0 0,1 0 0 0 0,0 0 0 0 0,0 0 1 0 0,-1 0-1 0 0,1 0 0 0 0,0 0 0 0 0,-1 0 0 0 0,1 0 1 0 0,0 1-1 0 0,0-1 0 0 0,-1 0 0 0 0,1 0 0 0 0,0 0 1 0 0,0 0-1 0 0,-1 0 0 0 0,1 0 0 0 0,0 1 1 0 0,0-1-1 0 0,0 0 0 0 0,-1 0 0 0 0,1 0 0 0 0,0 1 1 0 0,0-1-1 0 0,0 0 0 0 0,-1 0 0 0 0,1 1 0 0 0,0-1 1 0 0,0 0-1 0 0,0 0 0 0 0,0 1 0 0 0,0-1 0 0 0,0 0 1 0 0,0 1-1 0 0,0-1 0 0 0,0 0 0 0 0,0 0 1 0 0,0 1-17 0 0,-3-51-135 0 0,3 1 1 0 0,1-1-1 0 0,3 1 1 0 0,2-1-1 0 0,9-29 135 0 0,-10 59-149 0 0,31-62-786 0 0,-33 82 894 0 0,0-1-1 0 0,1 1 1 0 0,-1 1 0 0 0,0-1-1 0 0,0 0 1 0 0,1 1-1 0 0,-1 0 1 0 0,0-1-1 0 0,0 1 1 0 0,0 1 0 0 0,0-1-1 0 0,0 0 1 0 0,0 1-1 0 0,0-1 1 0 0,0 1 0 0 0,0 0-1 0 0,-1 0 1 0 0,1 0-1 0 0,-1 0 1 0 0,1 1 0 0 0,-1-1-1 0 0,0 1 1 0 0,0-1-1 0 0,0 1 1 0 0,0 0 0 0 0,-1 0-1 0 0,1 0 1 0 0,-1 0-1 0 0,0 0 1 0 0,1 0 41 0 0,-1-1-27 0 0,13 21-93 0 0,-1 1 1 0 0,-1 1-1 0 0,-1 0 1 0 0,-1 1-1 0 0,-1 0 1 0 0,-2 1-1 0 0,0-1 1 0 0,-2 1-1 0 0,-1 1 1 0 0,-1-1-1 0 0,-1 0 1 0 0,-3 25 119 0 0,3-50-999 0 0,-2-4 562 0 0</inkml:trace>
  <inkml:trace contextRef="#ctx0" brushRef="#br0" timeOffset="22957.002">14178 9492 3497 0 0,'6'2'246'0'0,"0"1"1"0"0,0 0-1 0 0,0 1 1 0 0,0-1-1 0 0,-1 1 1 0 0,0 0-1 0 0,1 1 1 0 0,-1-1-1 0 0,-1 1 1 0 0,1 0-1 0 0,-1 1 1 0 0,0-1-1 0 0,0 1 1 0 0,0-1-1 0 0,-1 1 1 0 0,0 0-1 0 0,0 0 1 0 0,-1 1 0 0 0,1 0-247 0 0,10 18 279 0 0,4 10-165 0 0,-1 0 0 0 0,-2 1 0 0 0,-2 1 0 0 0,-1 0 0 0 0,-2 1 0 0 0,-2-1 0 0 0,1 24-114 0 0,0 2 49 0 0,-3 1 0 0 0,-3-1 0 0 0,-2 1 0 0 0,-3-1 0 0 0,-5 14-49 0 0,-19 56 60 0 0,-5 83-981 0 0,32-214 799 0 0,0 1 1 0 0,1-1-1 0 0,-1 1 1 0 0,1 0-1 0 0,-1-1 1 0 0,1 1-1 0 0,0-1 1 0 0,0 0-1 0 0,0 1 1 0 0,0-1-1 0 0,0 0 1 0 0,0 1-1 0 0,1-1 1 0 0,-1 0-1 0 0,1 0 1 0 0,0 0-1 0 0,0 0 1 0 0,-1 0-1 0 0,1-1 1 0 0,0 1-1 0 0,1 0 1 0 0,-1-1-1 0 0,0 0 1 0 0,0 1-1 0 0,1-1 1 0 0,-1 0-1 0 0,0 0 1 0 0,1 0 121 0 0,17 7-1439 0 0</inkml:trace>
  <inkml:trace contextRef="#ctx0" brushRef="#br0" timeOffset="23216.999">14727 10078 5177 0 0,'27'65'4219'0'0,"-23"-58"-4183"0"0,-1-1 0 0 0,1 1 0 0 0,0-1 0 0 0,0 0 1 0 0,1-1-1 0 0,-1 1 0 0 0,1-1 0 0 0,1 0 0 0 0,-1 0 0 0 0,1 0 1 0 0,0-1-1 0 0,0 0 0 0 0,0 0 0 0 0,0 0 0 0 0,1-1 0 0 0,-1 0 1 0 0,1 0-1 0 0,0-1 0 0 0,0 0 0 0 0,0 0 0 0 0,0-1 1 0 0,3 1-37 0 0,32 1 222 0 0,-28-1-765 0 0,-1 0-1 0 0,1-1 1 0 0,0-1 0 0 0,0 0 0 0 0,0-1 0 0 0,-1 0 0 0 0,1-2-1 0 0,0 1 1 0 0,2-2 543 0 0,-3-3-1348 0 0</inkml:trace>
  <inkml:trace contextRef="#ctx0" brushRef="#br0" timeOffset="23420.057">14761 10377 7298 0 0,'-5'1'3466'0'0,"13"7"-3061"0"0,166 27-594 0 0,-12-58-2861 0 0,-130 15 2146 0 0</inkml:trace>
  <inkml:trace contextRef="#ctx0" brushRef="#br0" timeOffset="24010.069">15993 10348 3625 0 0,'-11'-1'4650'0'0,"17"-35"-4941"0"0,-6 34 545 0 0,75-317-1021 0 0,-68 276 444 0 0,10-54-2891 0 0,-4-1 0 0 0,0-86 3214 0 0,1 231 1044 0 0,15 209 3572 0 0,67 599 244 0 0,-89-811-4816 0 0,7 155-766 0 0,-21-194-3869 0 0,5-6 3485 0 0</inkml:trace>
  <inkml:trace contextRef="#ctx0" brushRef="#br0" timeOffset="24285.052">16055 10818 2192 0 0,'60'-30'3742'0'0,"44"35"-3130"0"0,-40 2-465 0 0,176-14-2471 0 0,-212 0 1524 0 0</inkml:trace>
  <inkml:trace contextRef="#ctx0" brushRef="#br0" timeOffset="24551.056">17049 10356 3041 0 0,'71'24'5917'0'0,"35"31"-5338"0"0,-51-25 248 0 0,16 13-575 0 0,72 31-341 0 0,-42-74-2840 0 0,-67-24 1362 0 0,-21 4 297 0 0</inkml:trace>
  <inkml:trace contextRef="#ctx0" brushRef="#br0" timeOffset="24798.39">17398 10011 6177 0 0,'-36'159'3931'0'0,"52"90"-4402"0"0,-7-174 809 0 0,15 121-1933 0 0,-12-163 617 0 0,-5-21 177 0 0</inkml:trace>
  <inkml:trace contextRef="#ctx0" brushRef="#br0" timeOffset="25229.761">18226 9738 5161 0 0,'28'45'3198'0'0,"26"17"-2692"0"0,-18-22-25 0 0,120 167 1251 0 0,-120-151-1452 0 0,-2 2 0 0 0,-3 2 1 0 0,-3 1-1 0 0,-2 1 0 0 0,-3 1 0 0 0,7 38-280 0 0,43 134-726 0 0,-72-234 406 0 0,-1-1-60 0 0,0 0-97 0 0,1-18-6772 0 0,-1 15 7380 0 0,0-16-760 0 0,-3-30-71 0 0</inkml:trace>
  <inkml:trace contextRef="#ctx0" brushRef="#br0" timeOffset="25508.535">18546 10361 3305 0 0,'-38'3'4923'0'0,"3"46"-2761"0"0,3 90-1963 0 0,0-19-738 0 0,-27 42-4497 0 0,55-153 4203 0 0,3-2-163 0 0</inkml:trace>
  <inkml:trace contextRef="#ctx0" brushRef="#br0" timeOffset="27323.27">18654 8874 632 0 0,'-30'-42'4077'0'0,"31"54"-3540"0"0,80 472 861 0 0,-73-223 386 0 0,-26-146-1062 0 0,7-123-4017 0 0,11-58 1640 0 0,6 39 408 0 0</inkml:trace>
  <inkml:trace contextRef="#ctx0" brushRef="#br0" timeOffset="27804.478">18745 9277 800 0 0,'5'-4'640'0'0,"-2"0"-264"0"0,-3 2 104 0 0,0 0-55 0 0,0 1-225 0 0,0-1 88 0 0,0 2-72 0 0,0-1-72 0 0,0 1 32 0 0,2 0-104 0 0,2 0-120 0 0,1 0-64 0 0,-2 0 16 0 0,4 0-168 0 0,-2-2-216 0 0,-1 0 360 0 0,1 1-289 0 0,1-1-79 0 0</inkml:trace>
  <inkml:trace contextRef="#ctx0" brushRef="#br0" timeOffset="28176.057">18833 9179 1264 0 0,'14'-27'4609'0'0,"34"-1"-4365"0"0,-34 22 162 0 0,-12 4-391 0 0,0 1 1 0 0,0-1-1 0 0,0 1 1 0 0,0 0 0 0 0,0 0-1 0 0,0 0 1 0 0,0 0-1 0 0,0 1 1 0 0,1-1-1 0 0,-1 0 1 0 0,0 1-1 0 0,0 0 1 0 0,1-1 0 0 0,-1 1-1 0 0,0 0 1 0 0,1 0-1 0 0,-1 0 1 0 0,0 1-1 0 0,1-1 1 0 0,-1 0-1 0 0,0 1 1 0 0,0 0 0 0 0,1-1-1 0 0,-1 1 1 0 0,0 0-1 0 0,0 0 1 0 0,0 0-1 0 0,0 0 1 0 0,0 1-1 0 0,0-1 1 0 0,0 1 0 0 0,-1-1-1 0 0,1 1 1 0 0,0-1-1 0 0,-1 1 1 0 0,1 0-1 0 0,-1 0 1 0 0,0 0 0 0 0,1 0-1 0 0,-1 0 1 0 0,0 0-1 0 0,0 0 1 0 0,0 0-1 0 0,-1 0 1 0 0,1 1-1 0 0,-1-1 1 0 0,1 0 0 0 0,-1 0-1 0 0,1 1 1 0 0,-1-1-1 0 0,0 1-15 0 0,-19 78 186 0 0,-167 128 1257 0 0,139-167-595 0 0,72-36-1271 0 0,215 33-940 0 0,-126-33-1963 0 0,-93-9 2438 0 0</inkml:trace>
  <inkml:trace contextRef="#ctx0" brushRef="#br0" timeOffset="28812.02">19244 9570 3633 0 0,'-46'25'3631'0'0,"23"-9"-3404"0"0,0 2 0 0 0,2 0 1 0 0,0 1-1 0 0,1 1 0 0 0,1 1 0 0 0,1 1 0 0 0,1 0 0 0 0,1 2 0 0 0,1 0 1 0 0,1 0-1 0 0,1 1 0 0 0,1 1 0 0 0,2 0 0 0 0,0 1 0 0 0,2 0 0 0 0,0 1-227 0 0,-3 36-7 0 0,3 1-1 0 0,2 0 1 0 0,3 1-1 0 0,3-1 1 0 0,3 1-1 0 0,3-1 0 0 0,3 0 1 0 0,2-1-1 0 0,3 0 1 0 0,3 0-1 0 0,3-2 1 0 0,8 13 7 0 0,-28-71-122 0 0,1-1-1 0 0,-1 1 1 0 0,1 0 0 0 0,0-1 0 0 0,0 1 0 0 0,1 0 0 0 0,-1-1 0 0 0,1 0 0 0 0,0 1-1 0 0,0-1 1 0 0,0 0 0 0 0,0 0 0 0 0,0 0 0 0 0,1 0 0 0 0,-1 0 0 0 0,1-1-1 0 0,0 1 1 0 0,0-1 0 0 0,0 1 0 0 0,0-1 0 0 0,0 0 0 0 0,0 0 0 0 0,1-1 0 0 0,-1 1-1 0 0,0-1 1 0 0,1 0 0 0 0,0 1 0 0 0,-1-2 0 0 0,1 1 0 0 0,0 0 0 0 0,-1-1 0 0 0,1 1-1 0 0,0-1 1 0 0,0 0 0 0 0,-1-1 0 0 0,1 1 0 0 0,0 0 0 0 0,0-1 0 0 0,-1 0 0 0 0,4-1 122 0 0,11-9-802 0 0,1-3-174 0 0</inkml:trace>
  <inkml:trace contextRef="#ctx0" brushRef="#br0" timeOffset="29399.378">19532 10238 5521 0 0,'-29'-6'3282'0'0,"-65"-5"-2430"0"0,-15 16-1505 0 0,98 0 637 0 0,0 1 0 0 0,1 1 1 0 0,0 0-1 0 0,0 0 0 0 0,1 1 1 0 0,-1 0-1 0 0,2 1 0 0 0,-1 0 0 0 0,1 0 1 0 0,-6 10 15 0 0,-3 1 21 0 0,8-10-10 0 0,1 2 0 0 0,0-1 0 0 0,1 1-1 0 0,0 0 1 0 0,0 1 0 0 0,2 0 0 0 0,-1 0 0 0 0,2 0 0 0 0,0 0 0 0 0,0 1 0 0 0,1 0-1 0 0,1-1 1 0 0,0 1 0 0 0,1 0 0 0 0,1 0 0 0 0,0 0 0 0 0,0 0 0 0 0,2 0 0 0 0,0 0-1 0 0,0 0 1 0 0,2 0 0 0 0,-1-1 0 0 0,2 1 0 0 0,0-1 0 0 0,0 0 0 0 0,5 7-11 0 0,-7-16 28 0 0,0 1 1 0 0,1 0 0 0 0,0-1 0 0 0,-1 1 0 0 0,2-1 0 0 0,-1 0 0 0 0,0 0-1 0 0,1-1 1 0 0,0 0 0 0 0,-1 1 0 0 0,1-1 0 0 0,1-1 0 0 0,-1 1-1 0 0,0-1 1 0 0,1 0 0 0 0,-1 0 0 0 0,1-1 0 0 0,-1 1 0 0 0,1-1-1 0 0,0-1 1 0 0,0 1 0 0 0,-1-1 0 0 0,1 0 0 0 0,0 0 0 0 0,0 0-1 0 0,0-1 1 0 0,-1 0 0 0 0,1 0 0 0 0,0-1 0 0 0,-1 1 0 0 0,1-1 0 0 0,-1-1-1 0 0,0 1 1 0 0,0-1 0 0 0,0 1 0 0 0,0-2 0 0 0,0 1 0 0 0,0 0-1 0 0,-1-1 1 0 0,2-1-29 0 0,7-10-106 0 0,-1 0 1 0 0,-1 0-1 0 0,-1-1 0 0 0,0 0 0 0 0,-1-1 0 0 0,0 0 1 0 0,-1-1-1 0 0,-2 1 0 0 0,1-2 0 0 0,-2 1 0 0 0,-1 0 1 0 0,0-1-1 0 0,-1 0 0 0 0,-1 0 0 0 0,-1 0 0 0 0,0 0 1 0 0,-2 0-1 0 0,0 0 0 0 0,-1 0 0 0 0,-1 0 0 0 0,-1-2 106 0 0,-6-12-113 0 0,-1 1 0 0 0,-1 0-1 0 0,-1 0 1 0 0,-2 1 0 0 0,-2 1-1 0 0,-7-9 114 0 0,-54-48 278 0 0,77 86-283 0 0,1 1 1 0 0,-1-1 0 0 0,1 0-1 0 0,-1 0 1 0 0,1 0 0 0 0,-1 0-1 0 0,1 0 1 0 0,0 0 0 0 0,0 0-1 0 0,-1 0 1 0 0,1 0 0 0 0,0 0-1 0 0,0 0 1 0 0,0 0 0 0 0,0 0-1 0 0,0 0 1 0 0,0 0 0 0 0,0 0-1 0 0,0 0 1 0 0,1 0 0 0 0,-1 0-1 0 0,0 0 1 0 0,1 0 0 0 0,-1 0-1 0 0,1 0 1 0 0,-1 1 0 0 0,1-1-1 0 0,-1 0 1 0 0,1 0 0 0 0,-1 0-1 0 0,1 1 1 0 0,0-1 0 0 0,-1 0-1 0 0,1 0 1 0 0,0 1 0 0 0,0-1-1 0 0,0 1 1 0 0,-1-1 0 0 0,1 1-1 0 0,0-1 1 0 0,0 1 0 0 0,0-1-1 0 0,0 1 1 0 0,0 0 4 0 0,117 7-3042 0 0,-104 0 2278 0 0</inkml:trace>
  <inkml:trace contextRef="#ctx0" brushRef="#br0" timeOffset="29799.197">19674 10621 5257 0 0,'-16'63'5619'0'0,"1"0"-5107"0"0,9-10-300 0 0,-3-70-914 0 0,9 15 702 0 0,-2-6-72 0 0,2 0 0 0 0,-1-1 0 0 0,1 1 0 0 0,0 0 0 0 0,1-1 1 0 0,0 1-1 0 0,0 0 0 0 0,1 0 0 0 0,0 0 0 0 0,0 0 0 0 0,1 0 1 0 0,0 0-1 0 0,0 1 0 0 0,1-1 0 0 0,0 1 0 0 0,1 0 0 0 0,-1 0 1 0 0,1 0-1 0 0,4-3 72 0 0,-6 11-10 0 0,1 0 1 0 0,0 0 0 0 0,0 0-1 0 0,-1 0 1 0 0,1 1-1 0 0,0-1 1 0 0,-1 1 0 0 0,1 0-1 0 0,-1 0 1 0 0,0 0 0 0 0,0 0-1 0 0,0 1 1 0 0,0-1-1 0 0,0 1 1 0 0,0 0 0 0 0,-1 0-1 0 0,1 0 1 0 0,-1 0-1 0 0,0 0 1 0 0,0 1 0 0 0,0-1-1 0 0,0 1 1 0 0,-1-1 0 0 0,1 1-1 0 0,-1 0 1 0 0,0-1-1 0 0,0 1 1 0 0,0 0 0 0 0,-1 0-1 0 0,1 0 10 0 0,52 138-645 0 0,-48-149-1250 0 0,29-44 596 0 0,-23 24 328 0 0</inkml:trace>
  <inkml:trace contextRef="#ctx0" brushRef="#br0" timeOffset="30035.271">20126 9651 2144 0 0,'3'-1'169'0'0,"0"0"0"0"0,0 1-1 0 0,0-1 1 0 0,0 1 0 0 0,0 0-1 0 0,0 0 1 0 0,0 0-1 0 0,0 0 1 0 0,0 0 0 0 0,0 1-1 0 0,0-1 1 0 0,0 1-1 0 0,0 0 1 0 0,0 0 0 0 0,0 0-1 0 0,0 0 1 0 0,-1 1 0 0 0,1-1-1 0 0,0 1 1 0 0,-1-1-1 0 0,1 1 1 0 0,-1 0 0 0 0,1 0-1 0 0,-1 0 1 0 0,0 1-1 0 0,0-1 1 0 0,0 0 0 0 0,0 1-1 0 0,-1-1 1 0 0,2 3-169 0 0,23 30 359 0 0,-2 0-1 0 0,-1 2 1 0 0,-2 1 0 0 0,-1 1 0 0 0,-2 0-1 0 0,-2 2 1 0 0,4 18-359 0 0,-9-19 14 0 0,-1 0-1 0 0,-1 1 1 0 0,-3-1-1 0 0,-1 2 1 0 0,-3-1-1 0 0,-1 1 1 0 0,-1-1 0 0 0,-3 0-1 0 0,-2 1 1 0 0,-1-1-1 0 0,-2-1 1 0 0,-10 32-14 0 0,-44 154-4273 0 0,60-206 3254 0 0</inkml:trace>
  <inkml:trace contextRef="#ctx0" brushRef="#br0" timeOffset="30316.274">20843 10328 6241 0 0,'37'47'3953'0'0,"75"29"-3633"0"0,95 14 262 0 0,-201-88-790 0 0,0 0 1 0 0,0 0-1 0 0,0-1 1 0 0,0 0-1 0 0,0 0 1 0 0,0-1-1 0 0,0 1 1 0 0,1-1-1 0 0,-1-1 1 0 0,0 1-1 0 0,0-1 1 0 0,0 0-1 0 0,0-1 1 0 0,0 1-1 0 0,0-1 1 0 0,0 0-1 0 0,0-1 1 0 0,-1 1-1 0 0,1-1 1 0 0,-1 0-1 0 0,0-1 1 0 0,1 1-1 0 0,-2-1 1 0 0,1 0-1 0 0,0 0 1 0 0,-1-1-1 0 0,0 1 1 0 0,0-1-1 0 0,1-2 208 0 0,8-7-1085 0 0</inkml:trace>
  <inkml:trace contextRef="#ctx0" brushRef="#br0" timeOffset="30551.832">21225 10111 6753 0 0,'-30'71'4944'0'0,"-5"103"-4726"0"0,24-64-1570 0 0,-4 0 0 0 0,-23 74 1352 0 0,36-179-250 0 0,0 0-1 0 0,0 1 1 0 0,1-1-1 0 0,-1 1 1 0 0,1-1-1 0 0,1 1 1 0 0,-1 0-1 0 0,1-1 1 0 0,0 1-1 0 0,0-1 1 0 0,1 1-1 0 0,0 0 1 0 0,0-1-1 0 0,0 1 1 0 0,1-1-1 0 0,-1 1 1 0 0,1-1-1 0 0,0 0 1 0 0,1 0-1 0 0,0 0 0 0 0,-1 0 1 0 0,1 0-1 0 0,1-1 1 0 0,-1 1-1 0 0,1-1 1 0 0,2 3 250 0 0,13 6-850 0 0</inkml:trace>
  <inkml:trace contextRef="#ctx0" brushRef="#br0" timeOffset="30870.128">21749 9843 5441 0 0,'33'24'3999'0'0,"3"34"-3078"0"0,-17-26-689 0 0,21 28 221 0 0,-2 3-1 0 0,-3 1 1 0 0,-3 1-1 0 0,-2 2 1 0 0,17 62-453 0 0,66 306 1016 0 0,-87-332-1921 0 0,-15-155-3747 0 0,-30-77 2044 0 0,6 72 1598 0 0</inkml:trace>
  <inkml:trace contextRef="#ctx0" brushRef="#br0" timeOffset="31171.213">22000 10394 1816 0 0,'-149'294'7148'0'0,"27"11"-5866"0"0,68-191-3965 0 0,50-108 1633 0 0</inkml:trace>
  <inkml:trace contextRef="#ctx0" brushRef="#br0" timeOffset="31896.368">18484 8998 6345 0 0,'-76'1'4761'0'0,"-37"13"-3654"0"0,114-14-1045 0 0,-1 0-1 0 0,0 0 1 0 0,0-1-1 0 0,0 1 1 0 0,0 0-1 0 0,1-1 0 0 0,-1 1 1 0 0,0 0-1 0 0,0 0 1 0 0,0-1-1 0 0,0 1 1 0 0,0 0-1 0 0,0-1 1 0 0,0 1-1 0 0,0 0 0 0 0,0-1 1 0 0,0 1-1 0 0,0 0 1 0 0,0-1-1 0 0,0 1 1 0 0,0 0-1 0 0,0 0 1 0 0,0-1-1 0 0,-1 1 1 0 0,1 0-1 0 0,0-1 0 0 0,0 1 1 0 0,0 0-1 0 0,0 0 1 0 0,-1-1-1 0 0,1 1 1 0 0,0 0-1 0 0,0 0 1 0 0,0 0-1 0 0,-1-1 1 0 0,1 1-1 0 0,0 0 0 0 0,-1 0-61 0 0,161-79-1035 0 0,-110 52 303 0 0,2 1-1 0 0,1 3 1 0 0,0 2 0 0 0,26-5 732 0 0,-73 23-15 0 0,1 1 0 0 0,0 0 0 0 0,-1 1 0 0 0,1-1 1 0 0,0 1-1 0 0,0 0 0 0 0,0 1 0 0 0,0 0 0 0 0,0 0 0 0 0,0 1 1 0 0,0-1-1 0 0,0 2 0 0 0,-1-1 0 0 0,1 1 0 0 0,0 0 1 0 0,-1 0-1 0 0,1 1 0 0 0,-1-1 0 0 0,0 2 0 0 0,0-1 0 0 0,0 1 1 0 0,0-1-1 0 0,0 2 0 0 0,-1-1 0 0 0,0 1 0 0 0,0-1 1 0 0,0 2-1 0 0,0-1 0 0 0,-1 0 0 0 0,0 1 0 0 0,0 0 1 0 0,-1 0-1 0 0,1 0 0 0 0,-1 0 0 0 0,0 0 0 0 0,-1 1 0 0 0,0 0 1 0 0,0-1-1 0 0,0 1 0 0 0,-1 0 0 0 0,0 0 0 0 0,0 0 1 0 0,-1 0-1 0 0,0 0 0 0 0,0-1 0 0 0,-1 6 15 0 0,-6 10 7 0 0,-1-2-1 0 0,-1 1 1 0 0,0-1-1 0 0,-2-1 1 0 0,0 1-1 0 0,-1-2 1 0 0,-1 0-1 0 0,-1 0 1 0 0,-11 10-7 0 0,-6 11-14 0 0,-178 240 1247 0 0,217-273-1116 0 0,31 2-432 0 0,1-3 0 0 0,0 0 0 0 0,0-3 0 0 0,0-1-1 0 0,0-3 1 0 0,0-1 0 0 0,0-1 0 0 0,-1-3 0 0 0,1-1 0 0 0,6-4 315 0 0,5-1-1193 0 0</inkml:trace>
  <inkml:trace contextRef="#ctx0" brushRef="#br0" timeOffset="32622.308">22290 9288 4417 0 0,'-91'226'5900'0'0,"6"-18"-4510"0"0,-2 56 711 0 0,86-262-2088 0 0,0 1 0 0 0,0 0-1 0 0,0 0 1 0 0,0 0 0 0 0,0 0 0 0 0,1 0-1 0 0,-1-1 1 0 0,1 1 0 0 0,0 0-1 0 0,0 0 1 0 0,0 0 0 0 0,1 0-1 0 0,-1 0 1 0 0,1 0 0 0 0,-1 0 0 0 0,1 0-1 0 0,0 0 1 0 0,0-1 0 0 0,0 1-1 0 0,1 0 1 0 0,-1 0 0 0 0,0-1 0 0 0,1 1-1 0 0,0-1 1 0 0,0 0 0 0 0,0 1-1 0 0,0-1 1 0 0,0 0 0 0 0,0 0 0 0 0,0 0-1 0 0,1-1 1 0 0,-1 1 0 0 0,1 0-1 0 0,1 0-12 0 0,13 2-185 0 0,127 17-1177 0 0,-56-46-3868 0 0,-62-17 2187 0 0,-19 27 1920 0 0</inkml:trace>
  <inkml:trace contextRef="#ctx0" brushRef="#br0" timeOffset="32900.248">22304 9808 3521 0 0,'-11'9'4978'0'0,"7"82"-4122"0"0,5 1 0 0 0,3 0-1 0 0,9 35-855 0 0,-1 5 87 0 0,5 65-3061 0 0,-14-191 1962 0 0,-2-14-482 0 0</inkml:trace>
  <inkml:trace contextRef="#ctx0" brushRef="#br0" timeOffset="33611.107">22738 10014 6769 0 0,'-72'48'3631'0'0,"52"-35"-3608"0"0,1 1 1 0 0,1 0 0 0 0,1 2-1 0 0,0 0 1 0 0,1 1 0 0 0,0 0 0 0 0,1 1-1 0 0,2 1 1 0 0,0 0 0 0 0,0 1-1 0 0,2 1 1 0 0,1 0 0 0 0,0 0 0 0 0,2 1-1 0 0,-6 19-23 0 0,2 5 49 0 0,1 1 0 0 0,2 0 0 0 0,2 0 0 0 0,3 1-1 0 0,1-1 1 0 0,3 1 0 0 0,3 15-49 0 0,5 14-71 0 0,3 1-1 0 0,4-2 1 0 0,3 0-1 0 0,4 0 1 0 0,16 36 71 0 0,-33-100-51 0 0,0 0 1 0 0,0-1-1 0 0,1 1 1 0 0,0-1 0 0 0,1 0-1 0 0,1-1 1 0 0,-1 0-1 0 0,2 0 1 0 0,-1 0 0 0 0,1-1-1 0 0,1 0 1 0 0,-1-1-1 0 0,2 0 1 0 0,-1-1 50 0 0,-3-3-243 0 0,-1-1 0 0 0,1 1 0 0 0,0-1 0 0 0,-1-1 0 0 0,1 1 0 0 0,0-1 0 0 0,1-1 0 0 0,-1 1 0 0 0,0-1 0 0 0,0 0 0 0 0,1-1 0 0 0,-1 0-1 0 0,1 0 1 0 0,-1-1 0 0 0,0 1 0 0 0,3-2 243 0 0,20-5-1224 0 0</inkml:trace>
  <inkml:trace contextRef="#ctx0" brushRef="#br0" timeOffset="34063.778">23188 10536 5073 0 0,'8'-14'6479'0'0,"-30"43"-6150"0"0,-87 68-65 0 0,91-82-257 0 0,2 0 0 0 0,0 1-1 0 0,0 0 1 0 0,2 2 0 0 0,0 0-1 0 0,1 0 1 0 0,1 1 0 0 0,1 0-1 0 0,0 1 1 0 0,2 1 0 0 0,0-1-1 0 0,1 2 1 0 0,1-1 0 0 0,1 1-1 0 0,1 0 1 0 0,1 0 0 0 0,1 0-1 0 0,1 1 1 0 0,1-1 0 0 0,2 20-7 0 0,33 114-68 0 0,-35-152 68 0 0,2-1 1 0 0,-1 0-1 0 0,0 0 1 0 0,0 0 0 0 0,1 0-1 0 0,0 0 1 0 0,0 0-1 0 0,0 0 1 0 0,0 0 0 0 0,0 0-1 0 0,0-1 1 0 0,1 1-1 0 0,-1 0 1 0 0,1-1-1 0 0,0 1 1 0 0,0-1 0 0 0,0 1-1 0 0,0-1 1 0 0,0 0-1 0 0,0 0 1 0 0,1 0 0 0 0,-1 0-1 0 0,1 0 1 0 0,0-1-1 0 0,-1 1 1 0 0,1-1 0 0 0,0 1-1 0 0,0-1 1 0 0,0 0-1 0 0,0 0 1 0 0,0-1-1 0 0,0 1 1 0 0,0 0 0 0 0,0-1-1 0 0,0 0 1 0 0,0 0-1 0 0,0 0 1 0 0,0 0 0 0 0,0 0-1 0 0,0-1 1 0 0,1 1-1 0 0,-1-1 1 0 0,0 0 0 0 0,-1 0-1 0 0,1 0 1 0 0,0 0-1 0 0,0 0 1 0 0,0-1 0 0 0,-1 0-1 0 0,1 1 1 0 0,0-1-1 0 0,0-1 0 0 0,9-17-34 0 0,-1 1 0 0 0,-1-2-1 0 0,-1 1 1 0 0,-1-1 0 0 0,-1-1 0 0 0,-1 1-1 0 0,0-1 1 0 0,-2 0 0 0 0,0-1-1 0 0,-2 1 1 0 0,-1 0 0 0 0,0-1-1 0 0,-2-6 35 0 0,4-27-167 0 0,-21-382-1216 0 0,51 173 163 0 0,-33 260 1102 0 0,0 0 1 0 0,1 0 0 0 0,-1 0 0 0 0,1 0 0 0 0,1 0 0 0 0,-1 0-1 0 0,0 0 1 0 0,1 0 0 0 0,0 1 0 0 0,1-1 0 0 0,-1 0-1 0 0,1 1 1 0 0,-1 0 0 0 0,1 0 0 0 0,0 0 0 0 0,1 0 0 0 0,-1 0-1 0 0,1 0 1 0 0,0 1 0 0 0,0 0 0 0 0,0 0 0 0 0,0 0-1 0 0,0 0 1 0 0,1 0 0 0 0,-1 1 0 0 0,1 0 0 0 0,0 0 0 0 0,0 0-1 0 0,0 1 1 0 0,2-1 117 0 0,8 2-604 0 0</inkml:trace>
  <inkml:trace contextRef="#ctx0" brushRef="#br0" timeOffset="34375.926">23395 11033 6273 0 0,'-21'46'4074'0'0,"10"29"-3655"0"0,10-66-200 0 0,0 142 515 0 0,26-243-2634 0 0,4-147-2028 0 0,-15 162 2618 0 0,-6 48 482 0 0</inkml:trace>
  <inkml:trace contextRef="#ctx0" brushRef="#br0" timeOffset="34667.166">23556 10888 480 0 0,'18'30'783'0'0,"-2"0"-1"0"0,-1 2 1 0 0,-2-1-1 0 0,-1 2 1 0 0,-1 0-1 0 0,-2 0 1 0 0,-1 1-1 0 0,1 19-782 0 0,25 90 820 0 0,-34-142-897 0 0,0 1 1 0 0,0-1-1 0 0,0 1 0 0 0,0-1 0 0 0,1 1 0 0 0,-1-1 1 0 0,0 1-1 0 0,1-1 0 0 0,-1 1 0 0 0,1-1 0 0 0,-1 0 0 0 0,1 1 1 0 0,0-1-1 0 0,0 0 0 0 0,-1 1 0 0 0,1-1 0 0 0,0 0 1 0 0,0 0-1 0 0,0 0 0 0 0,1 0 0 0 0,-1 0 0 0 0,0 0 1 0 0,0 0-1 0 0,0 0 0 0 0,1 0 0 0 0,-1 0 0 0 0,0-1 0 0 0,1 1 1 0 0,-1-1-1 0 0,1 1 0 0 0,-1-1 0 0 0,1 1 0 0 0,-1-1 1 0 0,1 0-1 0 0,1 0 77 0 0,3-10-1023 0 0</inkml:trace>
  <inkml:trace contextRef="#ctx0" brushRef="#br0" timeOffset="34929.704">24093 10087 6385 0 0,'29'57'3462'0'0,"-10"35"-2488"0"0,14 96-270 0 0,-31-171-672 0 0,7 56 30 0 0,-2 0 0 0 0,-4 1 0 0 0,-3 0 1 0 0,-3-1-1 0 0,-9 42-62 0 0,8-92-20 0 0,-1 15-152 0 0,-1 1 0 0 0,-2-2 0 0 0,-2 1 0 0 0,-2-1 1 0 0,-1-1-1 0 0,-2 0 0 0 0,-1 0 0 0 0,-14 20 172 0 0,27-51-115 0 0,0-1 0 0 0,-1 1-1 0 0,0-1 1 0 0,1 0 0 0 0,-1 0 0 0 0,-1 0 0 0 0,1 0-1 0 0,-1-1 1 0 0,1 1 0 0 0,-1-1 0 0 0,0-1 0 0 0,0 1-1 0 0,0-1 1 0 0,-1 1 0 0 0,1-1 0 0 0,-1-1 115 0 0,-23 3-868 0 0</inkml:trace>
  <inkml:trace contextRef="#ctx0" brushRef="#br0" timeOffset="35455.35">21881 9296 5689 0 0,'-17'8'3637'0'0,"-33"-5"-1437"0"0,56-24-1346 0 0,132 47-745 0 0,-95-21-87 0 0,124 36-10 0 0,-163-39-24 0 0,0 0 0 0 0,-1 1 0 0 0,1-1 0 0 0,-1 1 0 0 0,0 0 0 0 0,0 0 1 0 0,0 0-1 0 0,0 0 0 0 0,0 1 0 0 0,-1 0 0 0 0,1-1 0 0 0,-1 1 0 0 0,0 0 1 0 0,0 0-1 0 0,0 0 0 0 0,-1 0 0 0 0,0 0 0 0 0,0 0 0 0 0,0 0 0 0 0,0 1 0 0 0,0-1 1 0 0,-1 0-1 0 0,0 1 0 0 0,0-1 0 0 0,0 0 0 0 0,0 1 0 0 0,-1-1 0 0 0,1 0 0 0 0,-2 3 12 0 0,-45 121-553 0 0,37-108 629 0 0,-2-1 1 0 0,0 1-1 0 0,-1-2 0 0 0,-1 0 1 0 0,0 0-1 0 0,-1-2 0 0 0,-1 1 1 0 0,-1-2-1 0 0,-13 9-76 0 0,33-31 20 0 0,-2 6-22 0 0,10-1-8 0 0,1-1 0 0 0,-1 2-1 0 0,1-1 1 0 0,-1 1-1 0 0,1 1 1 0 0,-1 0 0 0 0,1 1-1 0 0,-1 0 1 0 0,1 1 0 0 0,9 3 10 0 0,-13-4-6 0 0,0 1 0 0 0,1 0 1 0 0,-1 0-1 0 0,0 1 0 0 0,-1 0 0 0 0,1 1 1 0 0,-1 0-1 0 0,1 0 0 0 0,-1 0 1 0 0,0 1-1 0 0,0 0 0 0 0,-1 1 1 0 0,0-1-1 0 0,0 1 0 0 0,0 0 1 0 0,-1 1-1 0 0,1-1 0 0 0,-2 1 0 0 0,1 0 1 0 0,-1 0-1 0 0,0 1 0 0 0,0 0 1 0 0,-1-1-1 0 0,0 1 0 0 0,0 0 1 0 0,0 7 5 0 0,-3-5 53 0 0,0 0 0 0 0,-1-1 0 0 0,0 1 1 0 0,-1-1-1 0 0,0 0 0 0 0,-1 1 1 0 0,0-1-1 0 0,0 0 0 0 0,-1 0 1 0 0,0-1-1 0 0,-1 1 0 0 0,1-1 0 0 0,-2 0 1 0 0,1 0-1 0 0,-1 0 0 0 0,0-1 1 0 0,-1 0-1 0 0,0 0 0 0 0,0-1 0 0 0,0 0 1 0 0,-1 0-1 0 0,0 0 0 0 0,0-1 1 0 0,-1 0-1 0 0,1-1 0 0 0,-1 0 1 0 0,-3 1-54 0 0,-119 58 882 0 0,-81 14-3909 0 0,167-51 923 0 0,24-14 269 0 0</inkml:trace>
  <inkml:trace contextRef="#ctx0" brushRef="#br0" timeOffset="37894.079">18064 11267 4529 0 0,'-9'66'3087'0'0,"27"84"-2673"0"0,-11-124-320 0 0,1-2 1 0 0,1 1-1 0 0,1-1 1 0 0,2-1-1 0 0,0 1 1 0 0,1-2-1 0 0,2 1-94 0 0,-11-20 36 0 0,-1 1 0 0 0,1 0 0 0 0,0-1 0 0 0,0 0 0 0 0,0 0-1 0 0,0 0 1 0 0,1-1 0 0 0,-1 1 0 0 0,1-1 0 0 0,0 0 0 0 0,0 0 0 0 0,0-1 0 0 0,0 1 0 0 0,0-1-1 0 0,0 0 1 0 0,0 0 0 0 0,0-1 0 0 0,0 0 0 0 0,0 0 0 0 0,0 0 0 0 0,0 0 0 0 0,1-1-1 0 0,-1 0 1 0 0,0 0 0 0 0,0 0 0 0 0,0-1 0 0 0,-1 1 0 0 0,1-1 0 0 0,0-1 0 0 0,0 1 0 0 0,-1 0-1 0 0,4-4-35 0 0,187-79 26 0 0,-135 69-46 0 0,-1 3 0 0 0,2 2 0 0 0,0 4 0 0 0,0 1 1 0 0,0 4-1 0 0,0 2 0 0 0,0 3 0 0 0,41 8 20 0 0,-78-6 3 0 0,-1-1 0 0 0,1 0 0 0 0,-1-2 0 0 0,1-1 0 0 0,0 0 0 0 0,0-2 0 0 0,-1-1 0 0 0,1-1 0 0 0,-1-1 0 0 0,1-1 0 0 0,20-7-3 0 0,122-115 135 0 0,-147 122-132 0 0,-1 1 0 0 0,1 1 0 0 0,0 0 0 0 0,0 1 0 0 0,0 2 0 0 0,1 0 0 0 0,-1 1 0 0 0,0 0 0 0 0,0 2-1 0 0,-1 0 1 0 0,1 1 0 0 0,0 1 0 0 0,-1 1 0 0 0,0 1 0 0 0,10 5-3 0 0,61 15 13 0 0,-54-18 19 0 0,-24-5-99 0 0,0 1 1 0 0,1-1 0 0 0,-1-1 0 0 0,1 0-1 0 0,0-1 1 0 0,0 0 0 0 0,0 0-1 0 0,0-2 1 0 0,0 1 0 0 0,0-1 0 0 0,0-1-1 0 0,0-1 1 0 0,0 1 0 0 0,0-2-1 0 0,0 0 1 0 0,0 0 0 0 0,-1-1 0 0 0,1 0-1 0 0,-1-1 1 0 0,0 0 0 0 0,-1-1 0 0 0,6-4 65 0 0,123-168-2492 0 0,-104 126 1907 0 0</inkml:trace>
  <inkml:trace contextRef="#ctx0" brushRef="#br0" timeOffset="39578.413">18613 12267 2809 0 0,'-8'-1'446'0'0,"-23"8"4985"0"0,30 19-5470 0 0,59 411 921 0 0,27-55-1757 0 0,-60-337-1487 0 0,-17-57-579 0 0,26-21 2047 0 0</inkml:trace>
  <inkml:trace contextRef="#ctx0" brushRef="#br0" timeOffset="40205.225">18678 12382 4193 0 0,'-62'-21'3981'0'0,"62"21"-3801"0"0,0 0 12 0 0,13-4 716 0 0,203-12-74 0 0,-121 3-881 0 0,-93 13 45 0 0,-1 0-1 0 0,1 0 1 0 0,-1 0 0 0 0,1 0-1 0 0,0 0 1 0 0,-1 0 0 0 0,1 0-1 0 0,0 1 1 0 0,-1-1 0 0 0,1 0-1 0 0,-1 1 1 0 0,1-1 0 0 0,-1 1-1 0 0,1 0 1 0 0,-1 0 0 0 0,1-1 0 0 0,-1 1-1 0 0,0 0 1 0 0,1 0 0 0 0,-1 0-1 0 0,0 0 1 0 0,0 1 0 0 0,0-1-1 0 0,0 0 1 0 0,0 0 0 0 0,0 1-1 0 0,0-1 1 0 0,0 1 0 0 0,0-1-1 0 0,-1 1 1 0 0,1-1 0 0 0,0 1 0 0 0,-1-1-1 0 0,0 1 1 0 0,1-1 0 0 0,-1 1-1 0 0,0 0 1 0 0,0-1 0 0 0,0 1-1 0 0,0 0 1 0 0,0-1 0 0 0,0 1-1 0 0,0 0 1 0 0,-1-1 0 0 0,1 1-1 0 0,-1 0 4 0 0,-17 79-102 0 0,14-72 123 0 0,-1 1 0 0 0,0-1 0 0 0,-1-1 0 0 0,0 1 0 0 0,0-1 0 0 0,-1 0-1 0 0,0-1 1 0 0,0 1 0 0 0,-1-1 0 0 0,0-1 0 0 0,0 1 0 0 0,0-1 0 0 0,-1-1 0 0 0,0 0 0 0 0,0 0 0 0 0,-1-1-1 0 0,1 0 1 0 0,-1 0 0 0 0,-2 0-22 0 0,-60 30 67 0 0,39-19-2512 0 0,32-15 1697 0 0,1 0 265 0 0,0 0-213 0 0,0-2-136 0 0</inkml:trace>
  <inkml:trace contextRef="#ctx0" brushRef="#br0" timeOffset="40663.32">19567 12221 4633 0 0,'-13'-14'5130'0'0,"-41"-16"-4847"0"0,54 29-167 0 0,-7-1-99 0 0,1 1-1 0 0,-1-1 0 0 0,0 1 1 0 0,0 0-1 0 0,0 0 1 0 0,0 1-1 0 0,0 0 0 0 0,0 0 1 0 0,0 1-1 0 0,0 0 1 0 0,0 0-1 0 0,0 0 0 0 0,0 1 1 0 0,1 0-1 0 0,-1 1 1 0 0,1-1-1 0 0,-1 1 0 0 0,1 0 1 0 0,0 1-1 0 0,-2 1-16 0 0,-1-1-96 0 0,0 1-1 0 0,0 1 1 0 0,0-1-1 0 0,1 2 0 0 0,-1-1 1 0 0,2 1-1 0 0,-1 0 1 0 0,1 1-1 0 0,0-1 1 0 0,0 1-1 0 0,1 1 1 0 0,0-1-1 0 0,1 1 0 0 0,0 0 1 0 0,-3 8 96 0 0,-39 204-547 0 0,46-51 1165 0 0,24-119-372 0 0,-21-51-256 0 0,0-1 1 0 0,0 1-1 0 0,0-1 0 0 0,0 0 0 0 0,0 1 0 0 0,0-1 0 0 0,0 0 1 0 0,0 0-1 0 0,0 0 0 0 0,0-1 0 0 0,0 1 0 0 0,0 0 0 0 0,-1-1 1 0 0,1 1-1 0 0,0-1 0 0 0,-1 1 0 0 0,1-1 0 0 0,-1 0 0 0 0,0 0 1 0 0,0 0-1 0 0,0 1 0 0 0,0-1 0 0 0,0 0 0 0 0,0-1 0 0 0,0 1 0 0 0,0 0 1 0 0,-1 0-1 0 0,1 0 0 0 0,-1-1 10 0 0,40-64-288 0 0,27-64-352 0 0,-64 129 620 0 0,0 0 1 0 0,-1 0-1 0 0,1 0 1 0 0,0 0-1 0 0,0 0 1 0 0,1 1-1 0 0,-1-1 1 0 0,0 1-1 0 0,0 0 0 0 0,1 0 1 0 0,-1 0-1 0 0,1 0 1 0 0,-1 1-1 0 0,1 0 1 0 0,-1-1-1 0 0,1 1 1 0 0,-1 0-1 0 0,1 1 1 0 0,-1-1-1 0 0,1 1 1 0 0,-1-1-1 0 0,0 1 1 0 0,1 0-1 0 0,-1 0 1 0 0,0 1-1 0 0,1-1 1 0 0,-1 1-1 0 0,0-1 1 0 0,0 1-1 0 0,0 0 0 0 0,-1 0 1 0 0,1 1-1 0 0,0-1 1 0 0,-1 0-1 0 0,1 1 1 0 0,0 0 19 0 0,10 5-40 0 0,10 5-37 0 0,-8-4-104 0 0,-1-1-1 0 0,1 0 1 0 0,0-1 0 0 0,1 0 0 0 0,0-2-1 0 0,0 0 1 0 0,0 0 0 0 0,0-2 0 0 0,9 1 181 0 0,-22-5-100 0 0,1-1 1 0 0,-1 0 0 0 0,0 1 0 0 0,0-2 0 0 0,0 1 0 0 0,0 0 0 0 0,0-1 0 0 0,0 1 0 0 0,0-1 0 0 0,-1 0 0 0 0,1 0 0 0 0,-1 0 0 0 0,0 0 0 0 0,0 0 0 0 0,0 0 0 0 0,-1-1 0 0 0,1 1 0 0 0,-1 0-1 0 0,1-1 1 0 0,-1 0 0 0 0,0 1 0 0 0,-1-1 0 0 0,1 0 0 0 0,0 1 0 0 0,-1-1 0 0 0,0 0 0 0 0,0 0 0 0 0,0 0 0 0 0,-1 1 0 0 0,1-1 0 0 0,-1 0 0 0 0,0 1 0 0 0,0-1 0 0 0,0 0 0 0 0,0 1-1 0 0,-1-1 100 0 0,-2-34-440 0 0</inkml:trace>
  <inkml:trace contextRef="#ctx0" brushRef="#br0" timeOffset="40891.58">19739 12282 320 0 0,'111'288'2431'0'0,"-61"-64"98"0"0,-49-208-2321 0 0,1-6-6 0 0,0 1 0 0 0,-1-1 1 0 0,-1 1-1 0 0,0-1 0 0 0,0 1 0 0 0,-1 0 0 0 0,-1-1 0 0 0,0 1 0 0 0,0-1 0 0 0,-1 0 0 0 0,0 0 0 0 0,0 0 0 0 0,-5 8-202 0 0,7-17 19 0 0,0 0-1 0 0,1-1 1 0 0,-1 1 0 0 0,0 0-1 0 0,1-1 1 0 0,-1 1 0 0 0,0-1-1 0 0,0 1 1 0 0,0-1 0 0 0,1 1-1 0 0,-1-1 1 0 0,0 0-1 0 0,0 1 1 0 0,0-1 0 0 0,0 0-1 0 0,0 0 1 0 0,0 1 0 0 0,0-1-1 0 0,0 0 1 0 0,0 0 0 0 0,0 0-1 0 0,1 0 1 0 0,-1 0 0 0 0,0-1-1 0 0,0 1 1 0 0,0 0-1 0 0,0 0 1 0 0,0 0 0 0 0,0-1-1 0 0,0 1 1 0 0,0-1 0 0 0,1 1-1 0 0,-1-1 1 0 0,0 1 0 0 0,0-1-1 0 0,0 1 1 0 0,1-1 0 0 0,-1 0-1 0 0,0 1 1 0 0,1-1-1 0 0,-1 0 1 0 0,1 1 0 0 0,-1-1-1 0 0,0 0 1 0 0,1 0 0 0 0,0 0-1 0 0,-1 0 1 0 0,1 1 0 0 0,0-1-1 0 0,-1 0 1 0 0,1-1-19 0 0,-23-50 13 0 0,22 49 14 0 0,-14-37-32 0 0,3-1-1 0 0,1 0 1 0 0,2-1 0 0 0,2 0-1 0 0,2 0 1 0 0,0-22 5 0 0,4 58-43 0 0,1 1 0 0 0,0-1 0 0 0,0 1 0 0 0,0-1 0 0 0,1 1 0 0 0,-1-1 1 0 0,1 1-1 0 0,1-1 0 0 0,-1 1 0 0 0,1 0 0 0 0,0 0 0 0 0,0 0 0 0 0,0 0 0 0 0,1 0 0 0 0,0 0 0 0 0,0 0 0 0 0,0 1 0 0 0,0-1 0 0 0,1 1 1 0 0,0 0-1 0 0,0 0 0 0 0,0 0 0 0 0,0 1 0 0 0,0 0 0 0 0,1-1 0 0 0,0 2 0 0 0,-1-1 0 0 0,1 0 0 0 0,0 1 0 0 0,0 0 0 0 0,1 0 1 0 0,-1 0-1 0 0,0 1 0 0 0,1 0 0 0 0,-1 0 0 0 0,1 0 0 0 0,-1 1 0 0 0,1 0 0 0 0,-1 0 0 0 0,1 0 0 0 0,-1 0 0 0 0,1 1 0 0 0,-1 0 1 0 0,3 1 42 0 0,104 43-3109 0 0,-93-31 2289 0 0</inkml:trace>
  <inkml:trace contextRef="#ctx0" brushRef="#br0" timeOffset="41232.971">20333 12417 4881 0 0,'1'0'78'0'0,"0"0"0"0"0,0 0 1 0 0,0 0-1 0 0,0 0 0 0 0,0 0 0 0 0,0 0 0 0 0,0 0 1 0 0,1 0-1 0 0,-1-1 0 0 0,0 1 0 0 0,0 0 0 0 0,0-1 1 0 0,0 1-1 0 0,0-1 0 0 0,-1 1 0 0 0,1-1 0 0 0,0 1 1 0 0,0-1-1 0 0,0 0 0 0 0,0 1 0 0 0,0-1 0 0 0,-1 0 1 0 0,1 0-1 0 0,0 0 0 0 0,-1 0 0 0 0,1 1 0 0 0,-1-1 1 0 0,1 0-1 0 0,-1 0 0 0 0,1 0 0 0 0,-1 0 0 0 0,0 0 1 0 0,1 0-1 0 0,-1 0 0 0 0,0 0 0 0 0,0 0 0 0 0,0-1 1 0 0,0 1-1 0 0,0 0 0 0 0,0 0 0 0 0,0 0 0 0 0,0 0 1 0 0,0 0-1 0 0,0 0 0 0 0,0 0 0 0 0,-1 0 0 0 0,1 0 1 0 0,0 0-1 0 0,-1 0 0 0 0,1 0 0 0 0,-1 0 0 0 0,0 0 1 0 0,1 0-1 0 0,-1 0 0 0 0,0 0-78 0 0,-17-58 173 0 0,16 57-159 0 0,0 1-1 0 0,0-1 1 0 0,-1 1 0 0 0,1 0-1 0 0,0 0 1 0 0,-1 0-1 0 0,1 0 1 0 0,0 1-1 0 0,-1-1 1 0 0,1 1 0 0 0,-1-1-1 0 0,1 1 1 0 0,-1 0-1 0 0,1 0 1 0 0,-1 0-1 0 0,1 0 1 0 0,-1 0 0 0 0,1 1-1 0 0,-1-1 1 0 0,1 1-1 0 0,-1 0 1 0 0,1-1-1 0 0,0 1 1 0 0,-1 0 0 0 0,1 1-1 0 0,0-1 1 0 0,0 0-1 0 0,0 0 1 0 0,0 1-1 0 0,0 0 1 0 0,0-1 0 0 0,0 1-1 0 0,0 0 1 0 0,-1 1-14 0 0,-3 6-27 0 0,-1 1 0 0 0,1-1 0 0 0,1 1 0 0 0,0 0 0 0 0,0 1 0 0 0,1-1 0 0 0,0 1 0 0 0,1 0 0 0 0,0 0 0 0 0,1 0 0 0 0,0 0 0 0 0,1 0 0 0 0,0 1 0 0 0,1 1 27 0 0,-1 21-39 0 0,3-1 0 0 0,1 0 0 0 0,1 0 0 0 0,1 0 0 0 0,3-1 0 0 0,0 1 0 0 0,2-2 0 0 0,1 1 1 0 0,2-1-1 0 0,1-1 0 0 0,1-1 0 0 0,2 0 0 0 0,11 15 39 0 0,-27-41-77 0 0,1 0 0 0 0,-1 0 1 0 0,1 0-1 0 0,0 0 1 0 0,0-1-1 0 0,0 1 1 0 0,0-1-1 0 0,1 1 1 0 0,-1-1-1 0 0,0 0 1 0 0,1 0-1 0 0,0 0 1 0 0,0 0-1 0 0,-1 0 0 0 0,1 0 1 0 0,0-1-1 0 0,0 0 1 0 0,0 1-1 0 0,1-1 1 0 0,-1 0-1 0 0,0 0 1 0 0,0-1-1 0 0,1 1 1 0 0,-1-1-1 0 0,0 0 0 0 0,1 0 1 0 0,-1 0-1 0 0,0 0 1 0 0,1 0-1 0 0,-1-1 1 0 0,0 1-1 0 0,0-1 1 0 0,1 0-1 0 0,-1 0 1 0 0,0 0-1 0 0,0-1 0 0 0,0 1 1 0 0,0-1-1 0 0,0 0 1 0 0,0 1-1 0 0,-1-1 1 0 0,1-1-1 0 0,1 0 77 0 0,10-19-817 0 0,1-1-158 0 0</inkml:trace>
  <inkml:trace contextRef="#ctx0" brushRef="#br0" timeOffset="41574.372">20967 12218 3417 0 0,'-168'89'4101'0'0,"160"-84"-3962"0"0,-1 1-1 0 0,1 0 1 0 0,0 1 0 0 0,1 0 0 0 0,0 0 0 0 0,0 0 0 0 0,0 1 0 0 0,1 0 0 0 0,0 0 0 0 0,1 1 0 0 0,-1-1 0 0 0,2 1 0 0 0,-1 0-1 0 0,1 1 1 0 0,1-1 0 0 0,0 1 0 0 0,0 0 0 0 0,0 6-139 0 0,1-4-7 0 0,1 0-1 0 0,1 0 1 0 0,0 0 0 0 0,1 0-1 0 0,0 0 1 0 0,1 0 0 0 0,0 0-1 0 0,1 0 1 0 0,0 0 0 0 0,1 0-1 0 0,1-1 1 0 0,-1 0 0 0 0,2 0-1 0 0,-1 0 1 0 0,2-1 0 0 0,0 1 7 0 0,24 55 29 0 0,-27-59-13 0 0,-1-1 0 0 0,0 1-1 0 0,0 0 1 0 0,-1 0 0 0 0,1 0 0 0 0,-2 0-1 0 0,1 1 1 0 0,-1-1 0 0 0,0 0-1 0 0,0 1 1 0 0,-1-1 0 0 0,0 1 0 0 0,0-1-1 0 0,-1 1 1 0 0,0-1 0 0 0,0 0 0 0 0,-1 1-1 0 0,0-1 1 0 0,0 0 0 0 0,-1 0 0 0 0,0 0-1 0 0,0 0 1 0 0,-1-1 0 0 0,1 1 0 0 0,-5 4-16 0 0,-24 20 15 0 0,18-15-264 0 0,-1-1-1 0 0,-1 0 1 0 0,-1-1 0 0 0,0-1-1 0 0,-1-1 1 0 0,0 0 0 0 0,-14 6 249 0 0,-4-15-1318 0 0,19-7 91 0 0</inkml:trace>
  <inkml:trace contextRef="#ctx0" brushRef="#br0" timeOffset="41884.19">20175 12235 5545 0 0,'-36'32'4109'0'0,"34"-42"-4314"0"0,20-355-1596 0 0,-3 132-1278 0 0,-13 196 2255 0 0</inkml:trace>
  <inkml:trace contextRef="#ctx0" brushRef="#br0" timeOffset="42147.036">20008 11560 4625 0 0,'-25'20'3079'0'0,"25"-19"-3036"0"0,0-1-55 0 0,0 0-48 0 0,0 0-5 0 0,0 0 1 0 0,8 4 6 0 0,-3-1 58 0 0,0-1 0 0 0,0 1-1 0 0,1-1 1 0 0,-1 0 0 0 0,1 0 0 0 0,-1-1-1 0 0,1 1 1 0 0,0-1 0 0 0,0 0-1 0 0,-1-1 1 0 0,1 0 0 0 0,0 0 0 0 0,0 0-1 0 0,0 0 1 0 0,0-1 0 0 0,-1 0 0 0 0,1 0-1 0 0,0-1 1 0 0,-1 1 0 0 0,1-1-1 0 0,-1-1 1 0 0,0 1 0 0 0,1-1 0 0 0,2-1 0 0 0,76-110-2138 0 0,-73 94 1387 0 0</inkml:trace>
  <inkml:trace contextRef="#ctx0" brushRef="#br0" timeOffset="42823.369">20728 12094 4353 0 0,'13'-14'3001'0'0,"75"-26"-3095"0"0,-3-4 0 0 0,-1-4-1 0 0,10-12 95 0 0,98-55-223 0 0,-156 93 309 0 0,1 2 1 0 0,1 2-1 0 0,1 2 1 0 0,1 1-1 0 0,0 2 0 0 0,1 2 1 0 0,0 1-1 0 0,27-2-86 0 0,86 10 722 0 0,-121 3-668 0 0,0 0 0 0 0,1-2 0 0 0,-1-2 1 0 0,0-1-1 0 0,0-1 0 0 0,7-4-54 0 0,-30 6-91 0 0,1-1 0 0 0,-1 0 1 0 0,0 0-1 0 0,0-1 0 0 0,-1-1 0 0 0,0 1 0 0 0,0-2 1 0 0,0 1-1 0 0,0-1 0 0 0,-1-1 0 0 0,0 1 1 0 0,-1-1-1 0 0,0-1 0 0 0,0 1 0 0 0,2-5 91 0 0,-8 10-87 0 0,0 0 1 0 0,0 0-1 0 0,0 0 0 0 0,-1 0 0 0 0,1 0 1 0 0,-1 0-1 0 0,0 0 0 0 0,0 0 0 0 0,0 0 0 0 0,0-1 1 0 0,0 1-1 0 0,-1 0 0 0 0,1 0 0 0 0,-1 0 1 0 0,0 0-1 0 0,0 0 0 0 0,0 0 0 0 0,0 0 1 0 0,-1 1-1 0 0,1-1 0 0 0,-1 0 0 0 0,1 1 0 0 0,-1-1 1 0 0,0 1-1 0 0,0-1 0 0 0,0 1 0 0 0,-1 0 1 0 0,1 0-1 0 0,0 0 0 0 0,-1 0 0 0 0,1 0 0 0 0,-1 1 1 0 0,-1-1 86 0 0,-95-46-264 0 0,94 47 306 0 0,-11 0 3448 0 0,29 24-1978 0 0,58 32-802 0 0,72 45 1643 0 0,-139-96-2372 0 0,0-1 0 0 0,-1 1 1 0 0,1-1-1 0 0,-1 1 0 0 0,0 0 0 0 0,0 1 0 0 0,-1-1 0 0 0,1 0 1 0 0,-1 1-1 0 0,0 0 0 0 0,0-1 0 0 0,0 1 0 0 0,-1 0 1 0 0,1 0-1 0 0,-1 0 0 0 0,-1 0 0 0 0,1 0 0 0 0,-1 0 1 0 0,1 0-1 0 0,-2 0 0 0 0,1 0 0 0 0,0 0 0 0 0,-1 0 0 0 0,0 0 1 0 0,0 0-1 0 0,-1 0 0 0 0,1 0 0 0 0,-1 0 0 0 0,0-1 1 0 0,0 1-1 0 0,-1 0 0 0 0,1-1 0 0 0,-1 0 0 0 0,0 0 1 0 0,0 0-1 0 0,0 0 0 0 0,-1 0 0 0 0,-2 1 19 0 0,-50 39-1735 0 0,30-27 935 0 0</inkml:trace>
  <inkml:trace contextRef="#ctx0" brushRef="#br0" timeOffset="44371.431">21667 9598 5817 0 0,'-15'10'2714'0'0,"-23"3"-1928"0"0,46-46-852 0 0,11 7 61 0 0,1 1-1 0 0,2 1 1 0 0,0 1-1 0 0,1 2 0 0 0,25-19 6 0 0,-16 21-28 0 0,0 2 0 0 0,2 1-1 0 0,0 1 1 0 0,1 2-1 0 0,0 1 1 0 0,1 2 0 0 0,33-5 28 0 0,-62 13 15 0 0,0-1 1 0 0,1 2-1 0 0,-1-1 1 0 0,1 1-1 0 0,-1 0 1 0 0,1 0-1 0 0,-1 1 1 0 0,1 0-1 0 0,0 1 1 0 0,-1-1 0 0 0,1 1-1 0 0,-1 1 1 0 0,1-1-1 0 0,-1 2 1 0 0,0-1-1 0 0,0 1 1 0 0,0 0-1 0 0,0 0 1 0 0,0 0-1 0 0,0 1 1 0 0,-1 1 0 0 0,0-1-1 0 0,0 1 1 0 0,0 0-1 0 0,-1 0 1 0 0,1 0-1 0 0,-1 1 1 0 0,0 0-1 0 0,2 4-15 0 0,-4-6 51 0 0,0 0-1 0 0,0 1 1 0 0,0 0-1 0 0,-1-1 0 0 0,1 1 1 0 0,-1 0-1 0 0,0 0 1 0 0,-1 0-1 0 0,1 1 1 0 0,-1-1-1 0 0,0 0 0 0 0,0 1 1 0 0,-1-1-1 0 0,1 0 1 0 0,-1 1-1 0 0,-1-1 0 0 0,1 1 1 0 0,-1-1-1 0 0,0 0 1 0 0,0 1-1 0 0,0-1 1 0 0,-1 0-1 0 0,1 0 0 0 0,-2 0 1 0 0,1 0-1 0 0,0 0 1 0 0,-1 0-1 0 0,0-1 0 0 0,0 1 1 0 0,0-1-1 0 0,-1 0 1 0 0,1 0-1 0 0,-1 0 1 0 0,0 0-1 0 0,0-1 0 0 0,-1 1-50 0 0,0-1 20 0 0,-1 0 0 0 0,1 0-1 0 0,-1 0 1 0 0,0-1 0 0 0,0 0-1 0 0,0 0 1 0 0,0-1 0 0 0,-1 1-1 0 0,1-1 1 0 0,0-1 0 0 0,-1 1-1 0 0,1-1 1 0 0,0 0-1 0 0,-1 0 1 0 0,0-1-20 0 0,211 109-3109 0 0,-181-95 3002 0 0,-18-11 131 0 0,0 0-1 0 0,-1 1 1 0 0,1-1-1 0 0,-1 1 1 0 0,0 0-1 0 0,0 0 1 0 0,0 0-1 0 0,0 0 1 0 0,-1 1-1 0 0,1-1 1 0 0,-1 1-1 0 0,0 0 1 0 0,0 0-1 0 0,0 1 1 0 0,0-1 0 0 0,-1 0-1 0 0,0 1 1 0 0,1 2-24 0 0,-4-3 30 0 0,0-1 0 0 0,0 0 1 0 0,-1 0-1 0 0,1 0 1 0 0,-1 0-1 0 0,0 0 1 0 0,0-1-1 0 0,0 1 1 0 0,0 0-1 0 0,-1-1 1 0 0,1 1-1 0 0,0-1 0 0 0,-1 0 1 0 0,0 0-1 0 0,0 0 1 0 0,1 0-1 0 0,-1-1 1 0 0,0 1-1 0 0,0-1 1 0 0,-1 1-1 0 0,1-1 0 0 0,0 0 1 0 0,0 0-1 0 0,-2-1-30 0 0,-102 29-3570 0 0,89-26 2562 0 0</inkml:trace>
  <inkml:trace contextRef="#ctx0" brushRef="#br0" timeOffset="45159.418">21814 10283 2769 0 0,'-122'50'3712'0'0,"123"-50"-3709"0"0,-1 0-1 0 0,1 0 0 0 0,-1 0 1 0 0,1 0-1 0 0,-1 0 0 0 0,1 0 1 0 0,-1 0-1 0 0,1-1 0 0 0,-1 1 1 0 0,1 0-1 0 0,-1 0 0 0 0,0-1 1 0 0,1 1-1 0 0,-1 0 0 0 0,1-1 1 0 0,-1 1-1 0 0,0 0 0 0 0,1-1 1 0 0,-1 1-1 0 0,0-1 0 0 0,1 1 1 0 0,-1 0-1 0 0,0-1 0 0 0,0 1 1 0 0,0-1-1 0 0,1 1 0 0 0,-1-1 1 0 0,0 1-1 0 0,0-1 0 0 0,0 1 1 0 0,0-1-1 0 0,0 1 0 0 0,0-1 1 0 0,0 1-1 0 0,0-1 0 0 0,0 1 1 0 0,0-1-1 0 0,0 1 0 0 0,0-1 1 0 0,0 1-1 0 0,0-1 0 0 0,0 1 1 0 0,-1-1-1 0 0,1 1 0 0 0,0-1 1 0 0,0 1-1 0 0,-1 0 0 0 0,1-1 1 0 0,0 1-1 0 0,0-1 0 0 0,-1 1 1 0 0,1 0-1 0 0,-1-1 0 0 0,1 1 1 0 0,0 0-1 0 0,-1-1 0 0 0,1 1 1 0 0,-1 0-1 0 0,1 0 0 0 0,0-1 1 0 0,-1 1-1 0 0,1 0 0 0 0,-1 0 1 0 0,1 0-1 0 0,-1 0 0 0 0,1 0 1 0 0,-1-1-1 0 0,0 1-2 0 0,38-33 67 0 0,36-4 193 0 0,184-74 609 0 0,-220 89-706 0 0,-1-2 0 0 0,-1-1 0 0 0,-2-2 0 0 0,0-1 0 0 0,-2-2-1 0 0,-1-1 1 0 0,-2-1 0 0 0,-1-1 0 0 0,13-23-163 0 0,-34 48 11 0 0,-2 5-6 0 0,-1 0 0 0 0,1 0 1 0 0,-1 0-1 0 0,0 0 0 0 0,0-1 1 0 0,0 1-1 0 0,0-1 0 0 0,0 0 1 0 0,-1 0-1 0 0,0 0 0 0 0,0 0 0 0 0,0 0 1 0 0,0 0-1 0 0,-1-1 0 0 0,1 1 1 0 0,-1-1-1 0 0,0 1 0 0 0,0-1 0 0 0,-1 1 1 0 0,0-1-1 0 0,1 1 0 0 0,-2-1 1 0 0,1 0-1 0 0,0 1 0 0 0,-1-1 1 0 0,0 1-1 0 0,0-1 0 0 0,0 1 0 0 0,-1-1 1 0 0,1 1-1 0 0,-1 0 0 0 0,0 0 1 0 0,0 0-1 0 0,-1 0 0 0 0,1 0 0 0 0,-1 0 1 0 0,0 1-1 0 0,-1-2-5 0 0,-3 0-70 0 0,-1-1-1 0 0,0 1 0 0 0,0 1 1 0 0,-1-1-1 0 0,1 2 1 0 0,-1-1-1 0 0,0 1 1 0 0,0 0-1 0 0,0 1 1 0 0,0 0-1 0 0,-1 0 1 0 0,1 1-1 0 0,0 1 1 0 0,-1-1-1 0 0,1 2 1 0 0,-1-1-1 0 0,1 1 1 0 0,0 0-1 0 0,-1 1 0 0 0,1 0 1 0 0,0 1-1 0 0,0 0 1 0 0,0 0-1 0 0,1 1 1 0 0,-1 0-1 0 0,0 1 71 0 0,-41 32-1887 0 0,38-17 1063 0 0</inkml:trace>
  <inkml:trace contextRef="#ctx0" brushRef="#br0" timeOffset="46870.21">21591 11028 2753 0 0,'-8'38'863'0'0,"2"-1"1"0"0,2 1 0 0 0,1 0 0 0 0,2 0 0 0 0,3 22-864 0 0,-1-41 69 0 0,1-1 0 0 0,0 1 0 0 0,2 0 0 0 0,0 0 0 0 0,1-1 0 0 0,1 0 0 0 0,1 0 1 0 0,0-1-1 0 0,1 1 0 0 0,1-2 0 0 0,1 1 0 0 0,0-1 0 0 0,1-1 0 0 0,1 0 0 0 0,0 0 0 0 0,1-1 0 0 0,1-1 0 0 0,10 8-69 0 0,12 2-2 0 0,1-1 0 0 0,1-2 1 0 0,1-2-1 0 0,0-2 0 0 0,1-1 0 0 0,29 5 2 0 0,22 11 10 0 0,-19-8 19 0 0,0-2 0 0 0,2-4-1 0 0,0-3 1 0 0,0-3 0 0 0,1-4 0 0 0,55-1-29 0 0,33-6-201 0 0,0-7 0 0 0,0-8 0 0 0,-1-6 0 0 0,4-8 201 0 0,-120 19-10 0 0,-1-1 0 0 0,0-2 0 0 0,-1-2 0 0 0,-1-2 0 0 0,0-2 0 0 0,-2-2-1 0 0,0-2 1 0 0,-1-1 0 0 0,25-22 10 0 0,60-46-1 0 0,96-90-424 0 0,-208 166 273 0 0,0 0 0 0 0,-2-1 0 0 0,0 0 0 0 0,0-1 1 0 0,-2-1-1 0 0,0 0 0 0 0,-1 0 0 0 0,-1 0 1 0 0,-1-1-1 0 0,-1 0 0 0 0,-1 0 0 0 0,0 0 1 0 0,-1-1-1 0 0,-2 0 0 0 0,0 1 0 0 0,-1-1 1 0 0,-2-8 151 0 0,-1-16-431 0 0,-3 0 1 0 0,-2 1 0 0 0,-1-1-1 0 0,-3 2 1 0 0,-1-1 0 0 0,-2 2 0 0 0,-11-19 430 0 0,-10-9 3 0 0,-2 1 0 0 0,-4 1 0 0 0,-3 3 0 0 0,-3 1 0 0 0,-2 3 0 0 0,-3 2 0 0 0,-54-46-3 0 0,-87-94 1394 0 0,79 78-2544 0 0,-5 5 0 0 0,-102-75 1150 0 0,174 156-241 0 0</inkml:trace>
  <inkml:trace contextRef="#ctx0" brushRef="#br0" timeOffset="56443.485">5881 14753 896 0 0,'-1'-5'49'0'0,"1"1"0"0"0,-1-1 1 0 0,0 1-1 0 0,0-1 0 0 0,0 1 0 0 0,-1-1 0 0 0,1 1 0 0 0,-1 0 0 0 0,0 0 1 0 0,-1-1-1 0 0,1 2 0 0 0,-1-1 0 0 0,1 0 0 0 0,-1 0 0 0 0,0 1 0 0 0,-1-1 0 0 0,1 1 1 0 0,0 0-1 0 0,-1 0 0 0 0,0 1 0 0 0,0-1 0 0 0,0 1 0 0 0,0-1 0 0 0,0 1 0 0 0,0 0 1 0 0,0 1-1 0 0,-1-1 0 0 0,1 1 0 0 0,-1 0 0 0 0,1 0 0 0 0,-1 0 0 0 0,0 1 1 0 0,1-1-1 0 0,-1 1 0 0 0,0 0 0 0 0,1 1 0 0 0,-1-1 0 0 0,1 1 0 0 0,-1 0 0 0 0,1 0 1 0 0,-1 0-1 0 0,1 1 0 0 0,-1-1 0 0 0,-2 3-49 0 0,-10 6 108 0 0,1 0 0 0 0,-1 2 1 0 0,2 0-1 0 0,0 1 0 0 0,0 0 0 0 0,1 2 1 0 0,1-1-1 0 0,0 2 0 0 0,1-1 0 0 0,1 2 0 0 0,0-1 1 0 0,1 2-1 0 0,1-1 0 0 0,1 1 0 0 0,1 1 1 0 0,0 0-1 0 0,1-1 0 0 0,1 2 0 0 0,1-1 0 0 0,-1 7-108 0 0,-6 89 187 0 0,4 0-1 0 0,6 1 1 0 0,4-1-1 0 0,6 0 0 0 0,4 0 1 0 0,14 42-187 0 0,-12-54 111 0 0,127 876 1847 0 0,-132-890-1561 0 0,-3-44-67 0 0,-2 0 0 0 0,-2 0 1 0 0,-2 0-1 0 0,-2 1 0 0 0,-2-1 0 0 0,-2 0 0 0 0,-4 12-330 0 0,6-47 92 0 0,-1 0 0 0 0,0-1 0 0 0,0 1 0 0 0,-1-1 0 0 0,0 0 0 0 0,0 0 0 0 0,-1 0 0 0 0,0-1-1 0 0,-1 0 1 0 0,0 0 0 0 0,0-1 0 0 0,-1 0 0 0 0,0 0 0 0 0,0 0 0 0 0,0-1 0 0 0,-1 0 0 0 0,0-1 0 0 0,0 0-1 0 0,0-1 1 0 0,-1 0 0 0 0,-4 2-92 0 0,-224 43 415 0 0,143-36-343 0 0,84-12-96 0 0,1 0-127 0 0,0 1 1 0 0,-1 0 0 0 0,1 0 0 0 0,0 1 0 0 0,0 0-1 0 0,0 0 1 0 0,0 2 0 0 0,1-1 0 0 0,-1 1 0 0 0,1 0 0 0 0,-4 4 150 0 0,12-8-54 0 0,1-1-1 0 0,0 1 1 0 0,-1 0 0 0 0,1 0 0 0 0,0 0 0 0 0,-1-1 0 0 0,1 1 0 0 0,0 0 0 0 0,0 0 0 0 0,0 0 0 0 0,0-1 0 0 0,0 1 0 0 0,0 0 0 0 0,0 0 0 0 0,0 0 0 0 0,0 0 0 0 0,0 0 0 0 0,0-1 0 0 0,0 1 0 0 0,1 0 0 0 0,-1 0 0 0 0,0 0 0 0 0,0-1 0 0 0,1 1 0 0 0,-1 0 0 0 0,1 0 0 0 0,-1-1 0 0 0,1 1 0 0 0,-1 0 0 0 0,1-1 0 0 0,-1 1 0 0 0,1-1 0 0 0,0 1 0 0 0,-1-1 0 0 0,1 1 0 0 0,0-1 0 0 0,-1 1 0 0 0,1-1-1 0 0,0 1 1 0 0,0-1 0 0 0,0 0 0 0 0,-1 0 0 0 0,2 1 54 0 0,18 9-1125 0 0</inkml:trace>
  <inkml:trace contextRef="#ctx0" brushRef="#br0" timeOffset="58442.058">6717 16096 1256 0 0,'-17'-47'2542'0'0,"-70"-95"-1130"0"0,85 136-1405 0 0,-1 0-1 0 0,0 0 0 0 0,0 0 1 0 0,0 0-1 0 0,-1 0 0 0 0,0 1 1 0 0,0 0-1 0 0,-1-1 0 0 0,1 2 0 0 0,-1-1 1 0 0,0 0-1 0 0,0 1 0 0 0,-1 0 1 0 0,1 0-1 0 0,-1 1 0 0 0,0 0 0 0 0,0 0 1 0 0,0 0-1 0 0,0 0 0 0 0,-1 1 1 0 0,1 0-1 0 0,-1 1 0 0 0,1-1 1 0 0,-1 1-1 0 0,-6 0-6 0 0,8 4 1 0 0,0 1 1 0 0,0 0-1 0 0,0 0 1 0 0,0 1-1 0 0,1 0 1 0 0,0-1-1 0 0,0 1 1 0 0,0 1 0 0 0,0-1-1 0 0,1 0 1 0 0,0 1-1 0 0,0 0 1 0 0,0 0-1 0 0,1-1 1 0 0,0 2-1 0 0,0-1 1 0 0,1 0-1 0 0,-1 0 1 0 0,1 1-1 0 0,1-1 1 0 0,-1 1-2 0 0,-42 396 335 0 0,43-335 369 0 0,12-80 97 0 0,-2 4-774 0 0,-1-1 0 0 0,-1 0-1 0 0,1 0 1 0 0,-2-1 0 0 0,1 0-1 0 0,-1 0 1 0 0,-1-1 0 0 0,0 0-1 0 0,0-1 1 0 0,3-10-27 0 0,30-81 53 0 0,-38 102-54 0 0,0 0-1 0 0,0-1 1 0 0,0 1 0 0 0,0 0-1 0 0,0 0 1 0 0,0 0-1 0 0,0 0 1 0 0,1 0-1 0 0,-1 0 1 0 0,0 0 0 0 0,1 0-1 0 0,-1 0 1 0 0,1 1-1 0 0,-1-1 1 0 0,1 1-1 0 0,-1-1 1 0 0,1 1 0 0 0,-1-1-1 0 0,1 1 1 0 0,0 0-1 0 0,-1 0 1 0 0,1 0-1 0 0,-1 0 1 0 0,1 0 0 0 0,0 0-1 0 0,-1 0 1 0 0,1 0-1 0 0,-1 1 1 0 0,1-1-1 0 0,-1 1 1 0 0,1-1-1 0 0,-1 1 1 0 0,1 0 0 0 0,-1-1-1 0 0,1 1 1 0 0,-1 0-1 0 0,0 0 1 0 0,1 0-1 0 0,-1 0 1 0 0,0 0 0 0 0,0 0 1 0 0,50 50-35 0 0,65 157-124 0 0,-100-172 113 0 0,-2 1 1 0 0,-1 1-1 0 0,-2 0 0 0 0,-2 1 0 0 0,-1 0 0 0 0,-2 0 0 0 0,-1 0 0 0 0,-3 1 1 0 0,-1 0-1 0 0,-2-1 0 0 0,-1 1 0 0 0,-3-1 0 0 0,-1 1 0 0 0,-2-2 1 0 0,-1 1-1 0 0,-5 9 46 0 0,12-43 28 0 0,-1-1 0 0 0,1 1-1 0 0,-1-1 1 0 0,1 0 0 0 0,-1 0 0 0 0,-1 0 0 0 0,1 0 0 0 0,-1 0 0 0 0,1-1 0 0 0,-1 0 0 0 0,0 0-1 0 0,0 0 1 0 0,0 0 0 0 0,-1 0 0 0 0,1-1 0 0 0,-1 0 0 0 0,1 0 0 0 0,-1 0 0 0 0,0 0 0 0 0,1-1-1 0 0,-1 0 1 0 0,0 0 0 0 0,0 0 0 0 0,0 0 0 0 0,0-1 0 0 0,0 0 0 0 0,0 0 0 0 0,-4-1-28 0 0,-1 0 50 0 0,0 0 0 0 0,1 0 1 0 0,-1-1-1 0 0,1 0 0 0 0,-1-1 1 0 0,1 0-1 0 0,0-1 0 0 0,0 0 1 0 0,1 0-1 0 0,-1 0 0 0 0,1-2 1 0 0,0 1-1 0 0,0-1 0 0 0,-5-4-50 0 0,5 2-10 0 0,0 0-1 0 0,1-1 1 0 0,0 0-1 0 0,0 0 0 0 0,1 0 1 0 0,0-1-1 0 0,0 0 1 0 0,1 0-1 0 0,1-1 0 0 0,0 1 1 0 0,0-1-1 0 0,1 0 1 0 0,0 0-1 0 0,1 0 0 0 0,0-1 1 0 0,1 1-1 0 0,0 0 1 0 0,1-1-1 0 0,1-1 11 0 0,3 6-63 0 0,0-1 0 0 0,1 1 0 0 0,0 1 0 0 0,1-1-1 0 0,0 1 1 0 0,0 0 0 0 0,0 0 0 0 0,0 0 0 0 0,1 1 0 0 0,0 0 0 0 0,0 0 0 0 0,1 1 0 0 0,-1 0 0 0 0,1 0-1 0 0,0 1 1 0 0,0 0 0 0 0,0 1 0 0 0,0-1 0 0 0,3 1 63 0 0,20-10-440 0 0,39-22-225 0 0,-31 15 167 0 0</inkml:trace>
  <inkml:trace contextRef="#ctx0" brushRef="#br0" timeOffset="58910.272">7166 15103 3449 0 0,'-5'1'111'0'0,"1"0"1"0"0,-1 0-1 0 0,1 1 1 0 0,-1-1-1 0 0,1 1 1 0 0,0 0-1 0 0,0 0 1 0 0,0 1-1 0 0,0-1 1 0 0,0 1-1 0 0,1 0 0 0 0,-1 0 1 0 0,1 0-1 0 0,-1 0 1 0 0,1 0-1 0 0,0 1 1 0 0,1 0-1 0 0,-1-1 1 0 0,1 1-1 0 0,-1 0 1 0 0,1 0-1 0 0,-2 5-111 0 0,-6 12 40 0 0,0 1 0 0 0,1 0 0 0 0,1 0 0 0 0,1 1-1 0 0,2 0 1 0 0,0 1 0 0 0,1-1 0 0 0,0 12-40 0 0,-2 60 57 0 0,4-1 0 0 0,5 1 0 0 0,3 0 0 0 0,5 0 0 0 0,17 65-57 0 0,-18-98 27 0 0,3-1-1 0 0,2 0 1 0 0,3-1-1 0 0,3-1 1 0 0,2-1-1 0 0,29 50-26 0 0,-39-85-164 0 0,1-1-1 0 0,1-1 1 0 0,1 0 0 0 0,0-1-1 0 0,2-1 1 0 0,0 0 0 0 0,2-2 0 0 0,0 0-1 0 0,0-1 1 0 0,2-1 0 0 0,0-1-1 0 0,0-1 1 0 0,1 0 0 0 0,17 5 164 0 0,-6-8-915 0 0</inkml:trace>
  <inkml:trace contextRef="#ctx0" brushRef="#br0" timeOffset="59730.094">7542 15761 2793 0 0,'-64'61'2233'0'0,"63"-59"-2187"0"0,1-2-26 0 0,0 1 0 0 0,0-1 0 0 0,0 0 1 0 0,-1 1-1 0 0,1-1 0 0 0,0 0 0 0 0,0 1 1 0 0,0-1-1 0 0,0 0 0 0 0,-1 1 0 0 0,1-1 1 0 0,0 1-1 0 0,0-1 0 0 0,0 0 0 0 0,0 1 1 0 0,0-1-1 0 0,0 0 0 0 0,0 1 0 0 0,0-1 0 0 0,0 1 1 0 0,0-1-1 0 0,1 0 0 0 0,-1 1 0 0 0,0-1 1 0 0,0 0-1 0 0,0 1 0 0 0,0-1 0 0 0,0 0 1 0 0,1 1-1 0 0,-1-1 0 0 0,0 0 0 0 0,0 1 1 0 0,1-1-1 0 0,-1 0 0 0 0,0 1 0 0 0,1-1 1 0 0,-1 0-1 0 0,0 0 0 0 0,0 1 0 0 0,1-1 1 0 0,-1 0-1 0 0,0 0 0 0 0,1 0 0 0 0,-1 0 1 0 0,1 0-1 0 0,-1 1 0 0 0,0-1 0 0 0,1 0 1 0 0,-1 0-1 0 0,0 0 0 0 0,1 0 0 0 0,-1 0 1 0 0,1 0-1 0 0,-1 0 0 0 0,0 0 0 0 0,1 0 0 0 0,-1 0 1 0 0,1 0-1 0 0,-1-1 0 0 0,0 1 0 0 0,1 0 1 0 0,-1 0-1 0 0,0 0 0 0 0,1 0 0 0 0,-1-1 1 0 0,0 1-1 0 0,1 0 0 0 0,-1 0 0 0 0,0-1 1 0 0,1 1-21 0 0,3 0-110 0 0,132-20 230 0 0,-134 19-117 0 0,1 0 1 0 0,-1 1 0 0 0,1-1-1 0 0,0 1 1 0 0,-1 0 0 0 0,1 0-1 0 0,-1 0 1 0 0,1 0 0 0 0,0 1-1 0 0,-1-1 1 0 0,1 1 0 0 0,-1-1-1 0 0,1 1 1 0 0,-1 0 0 0 0,0 0 0 0 0,1 0-1 0 0,-1 0 1 0 0,0 0 0 0 0,1 1-1 0 0,-1-1 1 0 0,0 1 0 0 0,0 0-1 0 0,0-1 1 0 0,0 1 0 0 0,-1 0-1 0 0,1 0 1 0 0,0 0 0 0 0,-1 0-1 0 0,1 0 1 0 0,-1 1 0 0 0,0-1-1 0 0,0 0 1 0 0,0 1 0 0 0,0-1-1 0 0,0 1 1 0 0,0-1 0 0 0,-1 1-1 0 0,1-1 1 0 0,-1 1 0 0 0,0-1-1 0 0,0 1 1 0 0,1 0 0 0 0,-2-1-1 0 0,1 1 1 0 0,0-1 0 0 0,-1 1-1 0 0,1-1 1 0 0,-1 1 0 0 0,0 2-4 0 0,-4 7 25 0 0,1 0 1 0 0,-2-1-1 0 0,1 1 0 0 0,-2-1 1 0 0,0 0-1 0 0,0-1 1 0 0,-1 0-1 0 0,0 0 0 0 0,0 0 1 0 0,-1-1-1 0 0,-1 0 1 0 0,-2 1-26 0 0,-13 16 66 0 0,-106 106 354 0 0,130-129-459 0 0,-1-1 1 0 0,0 1-1 0 0,1-1 1 0 0,0 1 0 0 0,0 0-1 0 0,0-1 1 0 0,0 1-1 0 0,0 0 1 0 0,0 0 0 0 0,1 0-1 0 0,-1 0 1 0 0,1 0-1 0 0,0 0 1 0 0,0 0 0 0 0,0-1-1 0 0,0 1 1 0 0,0 0-1 0 0,1 0 1 0 0,-1 0 0 0 0,1 0-1 0 0,0 0 1 0 0,0 0 0 0 0,0-1-1 0 0,0 1 1 0 0,0 0-1 0 0,1-1 1 0 0,-1 1 0 0 0,1-1-1 0 0,0 1 1 0 0,0-1-1 0 0,-1 0 1 0 0,2 0 0 0 0,-1 0-1 0 0,0 0 1 0 0,0 0-1 0 0,1 0 1 0 0,-1-1 0 0 0,1 1-1 0 0,-1-1 1 0 0,1 1-1 0 0,0-1 1 0 0,-1 0 0 0 0,1 0-1 0 0,0 0 1 0 0,0-1-1 0 0,0 1 1 0 0,0-1 0 0 0,0 1-1 0 0,-1-1 1 0 0,1 0-1 0 0,0 0 1 0 0,0 0 0 0 0,0-1-1 0 0,0 1 1 0 0,0-1 0 0 0,0 1-1 0 0,1-2 39 0 0,61-29-2326 0 0,-46 20 1635 0 0</inkml:trace>
  <inkml:trace contextRef="#ctx0" brushRef="#br0" timeOffset="60006.216">7854 15682 1896 0 0,'-58'44'4283'0'0,"39"-24"-4091"0"0,1 0-1 0 0,0 1 1 0 0,2 0 0 0 0,1 1 0 0 0,0 1 0 0 0,2 1 0 0 0,-7 16-192 0 0,17-21-5 0 0,1 0 0 0 0,0 0-1 0 0,2 0 1 0 0,0 0 0 0 0,1 1 0 0 0,1-1 0 0 0,1 0 0 0 0,1 0 0 0 0,0-1 0 0 0,1 1 0 0 0,1-1 0 0 0,1 0 0 0 0,1-1 0 0 0,0 1 0 0 0,1-1 0 0 0,1-1 0 0 0,1 0 0 0 0,0 0 0 0 0,8 7 5 0 0,-4 0 46 0 0,-12-16-165 0 0,0 1 1 0 0,0-1-1 0 0,1 1 0 0 0,0-1 1 0 0,1 0-1 0 0,-1-1 0 0 0,1 1 1 0 0,1-1-1 0 0,-1 0 1 0 0,1 0-1 0 0,0 0 0 0 0,0-1 1 0 0,1 0-1 0 0,0-1 0 0 0,0 1 1 0 0,0-1-1 0 0,0 0 1 0 0,0-1-1 0 0,1 0 0 0 0,0 0 1 0 0,0 0-1 0 0,0-1 0 0 0,0 0 1 0 0,0-1-1 0 0,0 0 1 0 0,7 0 118 0 0,4-9-715 0 0</inkml:trace>
  <inkml:trace contextRef="#ctx0" brushRef="#br0" timeOffset="60237.128">8257 15553 5521 0 0,'61'27'3606'0'0,"3"47"-2515"0"0,-54-55-1045 0 0,-1 1 0 0 0,-1 0-1 0 0,-1 0 1 0 0,-1 0 0 0 0,-1 1-1 0 0,-1-1 1 0 0,0 1 0 0 0,-1 0 0 0 0,-2 1-1 0 0,0-1 1 0 0,-1 0 0 0 0,-3 19-46 0 0,-57 254-201 0 0,34-192-168 0 0,18-73 242 0 0,3-12-442 0 0,0 0-1 0 0,1 1 1 0 0,1-1 0 0 0,1 1 0 0 0,0-1-1 0 0,1 1 1 0 0,1 0 0 0 0,1 0-1 0 0,3 16 570 0 0,3-8-1361 0 0</inkml:trace>
  <inkml:trace contextRef="#ctx0" brushRef="#br0" timeOffset="61161.002">8964 15736 544 0 0,'2'-3'165'0'0,"16"8"1058"0"0,16 34-1044 0 0,-9 47 520 0 0,-23-66-515 0 0,-1 1-1 0 0,-1-1 1 0 0,-2 0 0 0 0,1 0 0 0 0,-2 0-1 0 0,-1 0 1 0 0,0-1 0 0 0,-2 1 0 0 0,0-1-1 0 0,-1 0 1 0 0,-1-1 0 0 0,0 0 0 0 0,-2 0-1 0 0,0-1 1 0 0,-1 0 0 0 0,-1 0 0 0 0,0-1-1 0 0,-6 4-183 0 0,-57 49 1269 0 0,75-69-1297 0 0,0 0 0 0 0,0-1 0 0 0,0 1 0 0 0,0 0 0 0 0,0-1 0 0 0,0 1 0 0 0,0 0 0 0 0,0-1 0 0 0,0 1 0 0 0,0-1 0 0 0,0 1 0 0 0,-1 0 0 0 0,1 0 0 0 0,0-1 0 0 0,0 1 0 0 0,0 0 0 0 0,-1-1 0 0 0,1 1 0 0 0,0 0 0 0 0,0 0 0 0 0,-1-1 0 0 0,1 1 0 0 0,0 0 0 0 0,0 0 0 0 0,-1-1 0 0 0,1 1 0 0 0,0 0 0 0 0,-1 0 0 0 0,1 0 0 0 0,0 0 0 0 0,-1 0 0 0 0,1-1 0 0 0,0 1 0 0 0,-1 0 0 0 0,1 0 0 0 0,-1 0 0 0 0,1 0 0 0 0,0 0 0 0 0,-1 0 0 0 0,1 0 0 0 0,0 0 0 0 0,-1 0 0 0 0,1 1 0 0 0,0-1 0 0 0,-1 0 0 0 0,1 0 0 0 0,0 0 0 0 0,-1 0 0 0 0,1 0 0 0 0,0 1 0 0 0,-1-1 0 0 0,1 0 0 0 0,0 0 0 0 0,-1 0 0 0 0,1 1 0 0 0,0-1 28 0 0,15-22-582 0 0,51-41-1167 0 0,-47 43 1143 0 0</inkml:trace>
  <inkml:trace contextRef="#ctx0" brushRef="#br0" timeOffset="61470.426">9295 15510 2721 0 0,'-28'25'2697'0'0,"8"-7"-2570"0"0,0 1-1 0 0,2 1 0 0 0,0 1 0 0 0,2 0 1 0 0,0 1-1 0 0,2 1 0 0 0,0 0 0 0 0,1 1 0 0 0,2 0 1 0 0,0 1-1 0 0,2 0 0 0 0,0 1 0 0 0,2 0 1 0 0,-3 22-127 0 0,6-31-4 0 0,1 1 0 0 0,1-1 1 0 0,0 1-1 0 0,1 0 0 0 0,1 0 1 0 0,1-1-1 0 0,0 1 0 0 0,2 0 1 0 0,0-1-1 0 0,0 0 1 0 0,3 5 3 0 0,-2-17-29 0 0,-1 1 1 0 0,1-1-1 0 0,1-1 1 0 0,-1 1-1 0 0,1-1 1 0 0,0 0-1 0 0,0 0 1 0 0,0 0-1 0 0,0 0 1 0 0,0-1-1 0 0,1 0 1 0 0,0 0-1 0 0,0-1 1 0 0,-1 1-1 0 0,2-1 1 0 0,-1-1-1 0 0,0 1 1 0 0,0-1-1 0 0,0 0 1 0 0,1 0-1 0 0,-1-1 1 0 0,0 0-1 0 0,1 0 1 0 0,-1 0-1 0 0,0-1 1 0 0,1 0-1 0 0,-1 0 1 0 0,4-2 28 0 0,12-1-395 0 0,-1-2 0 0 0,0 0 0 0 0,0-1 0 0 0,0-1 0 0 0,-1-1 0 0 0,0-1 0 0 0,3-3 395 0 0,15-8-918 0 0</inkml:trace>
  <inkml:trace contextRef="#ctx0" brushRef="#br0" timeOffset="61906.092">10193 15368 2729 0 0,'-112'-17'4101'0'0,"-59"50"-2483"0"0,164-31-1619 0 0,0 1 0 0 0,1 0-1 0 0,-1 0 1 0 0,1 1 0 0 0,-1 0-1 0 0,1 0 1 0 0,1 0 0 0 0,-1 1-1 0 0,0 0 1 0 0,1 0 0 0 0,0 0-1 0 0,0 1 1 0 0,1 0 0 0 0,-1 0-1 0 0,1 0 1 0 0,1 0 0 0 0,-1 1-1 0 0,1-1 1 0 0,0 1 0 0 0,0 0-1 0 0,1 0 1 0 0,0 0 0 0 0,0 0-1 0 0,1 0 1 0 0,-1 7 1 0 0,0 188-93 0 0,3-195 94 0 0,49 300-57 0 0,-35-251 71 0 0,-2 2 1 0 0,-4 0 0 0 0,-1 0 0 0 0,-4 0 0 0 0,-1 1 0 0 0,-4 0 0 0 0,-2-1 0 0 0,-6 31-16 0 0,7-80-101 0 0,1 0 0 0 0,-2 1 0 0 0,1-2 0 0 0,-1 1 0 0 0,0 0 0 0 0,-1 0 0 0 0,0-1 0 0 0,-1 0 0 0 0,1 0 0 0 0,-2 0 0 0 0,1 0 0 0 0,-1-1 0 0 0,0 0 0 0 0,0 0 0 0 0,-1-1 0 0 0,0 0 0 0 0,0 0 0 0 0,-1 0 0 0 0,0-1 0 0 0,1 0 0 0 0,-8 3 101 0 0,2-7-552 0 0</inkml:trace>
  <inkml:trace contextRef="#ctx0" brushRef="#br0" timeOffset="62150.013">9658 16247 5689 0 0,'0'0'48'0'0,"1"0"-1"0"0,-1 0 1 0 0,0 0-1 0 0,1-1 1 0 0,-1 1 0 0 0,1 0-1 0 0,-1 0 1 0 0,0 0-1 0 0,0 0 1 0 0,1-1-1 0 0,-1 1 1 0 0,0 0 0 0 0,1 0-1 0 0,-1-1 1 0 0,0 1-1 0 0,0 0 1 0 0,1 0-1 0 0,-1-1 1 0 0,0 1 0 0 0,0 0-1 0 0,0-1 1 0 0,1 1-1 0 0,-1 0 1 0 0,0-1-1 0 0,0 1 1 0 0,0 0-1 0 0,0-1 1 0 0,0 1 0 0 0,0 0-1 0 0,0-1 1 0 0,0 1-1 0 0,0-1 1 0 0,0 1-1 0 0,0 0 1 0 0,0-1 0 0 0,0 1-1 0 0,0 0 1 0 0,0-1-1 0 0,0 1 1 0 0,0 0-1 0 0,0-1 1 0 0,0 1 0 0 0,-1 0-1 0 0,1-1 1 0 0,0 1-1 0 0,0 0 1 0 0,0-1-1 0 0,-1 1 1 0 0,1 0 0 0 0,0 0-1 0 0,0-1 1 0 0,-1 1-1 0 0,1 0 1 0 0,0 0-1 0 0,-1-1 1 0 0,1 1-1 0 0,0 0 1 0 0,-1 0 0 0 0,1 0-1 0 0,0 0 1 0 0,-1-1-1 0 0,1 1 1 0 0,0 0-1 0 0,-1 0 1 0 0,1 0 0 0 0,0 0-1 0 0,-1 0 1 0 0,1 0-1 0 0,-1 0-47 0 0,64-8-40 0 0,-20 4-329 0 0,0-1 0 0 0,-1-3-1 0 0,0-1 1 0 0,0-2-1 0 0,-1-2 1 0 0,28-14 369 0 0,9-16-1092 0 0,-42 17 222 0 0</inkml:trace>
  <inkml:trace contextRef="#ctx0" brushRef="#br0" timeOffset="62445.452">10531 15325 6569 0 0,'-36'0'3623'0'0,"-52"37"-3270"0"0,74-23-383 0 0,1 0 0 0 0,0 0 0 0 0,1 1 1 0 0,1 1-1 0 0,0 0 0 0 0,1 1 0 0 0,1 0 0 0 0,1 0 0 0 0,0 1 0 0 0,1 0 1 0 0,1 0-1 0 0,1 1 0 0 0,0 0 0 0 0,2 0 0 0 0,0 0 0 0 0,1 0 1 0 0,1 0-1 0 0,0 1 0 0 0,2-1 0 0 0,0 0 0 0 0,4 19 30 0 0,-4 38-109 0 0,2 0-1 0 0,4 0 1 0 0,3 0-1 0 0,4-1 1 0 0,3-1-1 0 0,3-1 1 0 0,3 0-1 0 0,3-2 1 0 0,4-1-1 0 0,10 16 110 0 0,-34-77-145 0 0,-4-5-5 0 0,-1 0 0 0 0,1 0 0 0 0,0-1 0 0 0,0 1 0 0 0,1-1 0 0 0,-1 1 0 0 0,1-1 0 0 0,0 0 0 0 0,0 0-1 0 0,0 0 1 0 0,0 0 0 0 0,0 0 0 0 0,1-1 0 0 0,-1 1 0 0 0,1-1 0 0 0,0 0 0 0 0,-1 0 0 0 0,1-1 0 0 0,0 1 0 0 0,0-1 0 0 0,0 0 0 0 0,3 1 150 0 0,6-4-664 0 0</inkml:trace>
  <inkml:trace contextRef="#ctx0" brushRef="#br0" timeOffset="63032.191">10682 15881 4993 0 0,'34'-42'3650'0'0,"35"44"-3060"0"0,-64 0-586 0 0,0 0 1 0 0,0 1-1 0 0,0-1 1 0 0,0 1-1 0 0,0 0 1 0 0,0 0-1 0 0,-1 1 1 0 0,0-1-1 0 0,1 1 1 0 0,-1 0-1 0 0,-1 0 1 0 0,1 0-1 0 0,0 1 1 0 0,-1-1-1 0 0,0 1 1 0 0,0 0-1 0 0,-1 0 0 0 0,1 0 1 0 0,-1 0-1 0 0,0 0 1 0 0,0 1-1 0 0,-1-1 1 0 0,0 1-1 0 0,0-1 1 0 0,0 1-1 0 0,0-1 1 0 0,-1 1-1 0 0,0 0 1 0 0,0-1-1 0 0,-1 1 1 0 0,1-1-1 0 0,-1 1 1 0 0,-1-1-1 0 0,1 1 1 0 0,-1-1-1 0 0,0 0 1 0 0,0 1-1 0 0,-1 2-4 0 0,-70 131 23 0 0,65-128-36 0 0,-1-1 1 0 0,1 0-1 0 0,-2-1 0 0 0,1 0 1 0 0,-1 0-1 0 0,-1-1 0 0 0,1-1 1 0 0,-1 1-1 0 0,-1-2 0 0 0,1 0 1 0 0,-1 0-1 0 0,-6 2 13 0 0,6-10-479 0 0,28 7 112 0 0,-3-1 300 0 0,1-1-1 0 0,-1 0 0 0 0,1 0 0 0 0,0-2 1 0 0,0 0-1 0 0,0 0 0 0 0,-1-1 0 0 0,1-1 1 0 0,0 0-1 0 0,13-3 68 0 0,-20 2-87 0 0,0 1 1 0 0,0-1-1 0 0,-1 0 1 0 0,1-1-1 0 0,-1 1 0 0 0,1-1 1 0 0,-1-1-1 0 0,0 1 0 0 0,0-1 1 0 0,0 0-1 0 0,0 0 1 0 0,-1-1-1 0 0,0 0 0 0 0,0 0 1 0 0,0 0-1 0 0,0 0 0 0 0,-1-1 1 0 0,0 0-1 0 0,0 0 1 0 0,-1 0-1 0 0,3-5 87 0 0,26-107-524 0 0,-6-74 350 0 0,-26 192 199 0 0,0-1-1 0 0,1 1 0 0 0,-1-1 0 0 0,0 1 0 0 0,1-1 0 0 0,-1 0 0 0 0,0 1 0 0 0,0-1 0 0 0,1 0 0 0 0,-1 1 0 0 0,0-1 0 0 0,0 0 0 0 0,0 1 0 0 0,0-1 0 0 0,0 0 0 0 0,0 0 1 0 0,0 1-1 0 0,0-1 0 0 0,0 0 0 0 0,0 1 0 0 0,0-1 0 0 0,-1 0 0 0 0,1 1 0 0 0,0-1 0 0 0,0 0 0 0 0,-1 1 0 0 0,1-1 0 0 0,0 1 0 0 0,-1-1 0 0 0,1 0 0 0 0,-1 1 0 0 0,1-1 1 0 0,-1 1-1 0 0,1-1 0 0 0,-1 1 0 0 0,1 0 0 0 0,-1-1 0 0 0,1 1 0 0 0,-1-1 0 0 0,0 1 0 0 0,1 0 0 0 0,-1-1 0 0 0,1 1 0 0 0,-1 0 0 0 0,0 0 0 0 0,1 0 0 0 0,-1 0 1 0 0,0-1-1 0 0,0 1 0 0 0,1 0 0 0 0,-1 0 0 0 0,0 0 0 0 0,1 0 0 0 0,-1 0 0 0 0,0 1 0 0 0,1-1 0 0 0,-1 0 0 0 0,0 0 0 0 0,1 0 0 0 0,-1 1 0 0 0,0-1 0 0 0,1 0 0 0 0,-1 0 1 0 0,1 1-1 0 0,-1-1 0 0 0,0 1 0 0 0,1-1 0 0 0,-1 1-24 0 0,-34 111 255 0 0,27-84 22 0 0,2 1 1 0 0,1 0 0 0 0,2 0-1 0 0,0 0 1 0 0,2 1 0 0 0,2-1-1 0 0,0 0 1 0 0,2 0 0 0 0,4 14-278 0 0,-7-38-99 0 0,2 0 0 0 0,-1 0 1 0 0,1 0-1 0 0,-1 0 0 0 0,1 0 1 0 0,1-1-1 0 0,-1 1 1 0 0,1-1-1 0 0,-1 1 0 0 0,1-1 1 0 0,1 0-1 0 0,-1 0 0 0 0,0-1 1 0 0,1 1-1 0 0,0-1 0 0 0,0 1 1 0 0,0-1-1 0 0,0 0 0 0 0,0-1 1 0 0,1 1-1 0 0,0-1 0 0 0,-1 0 1 0 0,1 0-1 0 0,0 0 0 0 0,0-1 1 0 0,0 1-1 0 0,0-1 0 0 0,0 0 1 0 0,0-1-1 0 0,0 1 1 0 0,0-1-1 0 0,0 0 0 0 0,0-1 1 0 0,0 1-1 0 0,0-1 0 0 0,0 0 1 0 0,0 0 98 0 0,13-5-798 0 0</inkml:trace>
  <inkml:trace contextRef="#ctx0" brushRef="#br0" timeOffset="63297.304">11281 15489 3161 0 0,'59'20'4145'0'0,"11"53"-2718"0"0,-45-43-1125 0 0,-2 1 1 0 0,-1 1-1 0 0,-1 1 1 0 0,-2 1-1 0 0,-2 0 1 0 0,11 31-303 0 0,-17-32 62 0 0,-2 1 1 0 0,-1 0-1 0 0,-2 1 1 0 0,-1 0-1 0 0,-2 0 1 0 0,-1 0-1 0 0,-3 34-62 0 0,-2-28-21 0 0,-1 0-1 0 0,-2 0 1 0 0,-2-1-1 0 0,-2 0 1 0 0,-2 0 0 0 0,-1-1-1 0 0,-8 13 22 0 0,-48 80-3355 0 0,60-118 2356 0 0</inkml:trace>
  <inkml:trace contextRef="#ctx0" brushRef="#br0" timeOffset="63714.216">12198 15220 4265 0 0,'13'24'401'0'0,"-2"1"0"0"0,-1 1 0 0 0,-1 0 1 0 0,-1 0-1 0 0,-1 1 0 0 0,-2 0 0 0 0,0 4-401 0 0,4 12 355 0 0,55 282 1938 0 0,-18-44-303 0 0,-39-171-1612 0 0,-8-110-395 0 0,0 0-1 0 0,0 1 0 0 0,0-1 1 0 0,0 0-1 0 0,0 0 1 0 0,0 1-1 0 0,0-1 1 0 0,0 0-1 0 0,-1 0 0 0 0,1 0 1 0 0,0 0-1 0 0,0-1 1 0 0,0 1-1 0 0,0 0 0 0 0,0 0 1 0 0,0-1-1 0 0,0 1 1 0 0,0 0-1 0 0,0-1 1 0 0,0 1-1 0 0,0-1 0 0 0,0 1 1 0 0,0-1-1 0 0,0 0 1 0 0,1 1-1 0 0,-1-1 0 0 0,0 0 1 0 0,0 0-1 0 0,1 1 1 0 0,-1-1-1 0 0,0 0 0 0 0,1 0 1 0 0,-1 0-1 0 0,1 0 1 0 0,-1 0-1 0 0,1 0 1 0 0,-1 0-1 0 0,1-1 18 0 0,-1 1-5 0 0,-70-85-1182 0 0,-39-21-375 0 0,105 101 1472 0 0,0 1 0 0 0,0 0 0 0 0,0 1 0 0 0,-1 0 0 0 0,0-1 0 0 0,1 2-1 0 0,-1-1 1 0 0,-1 1 0 0 0,1 0 0 0 0,0 0 0 0 0,-1 0 0 0 0,0 1 0 0 0,1 0 0 0 0,-1 1-1 0 0,0-1 1 0 0,0 1 0 0 0,0 1 0 0 0,0-1 0 0 0,0 1 0 0 0,0 0 0 0 0,0 1 0 0 0,0 0 0 0 0,0 0-1 0 0,0 0 1 0 0,1 1 0 0 0,-1 0 0 0 0,0 0 0 0 0,1 1 0 0 0,-1 0 0 0 0,1 0 0 0 0,0 0 0 0 0,0 1-1 0 0,0 0 1 0 0,1 0 0 0 0,-3 3 90 0 0,-5 7 210 0 0,2 2-1 0 0,0 0 1 0 0,1 0 0 0 0,0 1-1 0 0,1 0 1 0 0,1 0-1 0 0,1 1 1 0 0,1 0 0 0 0,0 1-1 0 0,1-1 1 0 0,1 1-1 0 0,1 0 1 0 0,1 0 0 0 0,0 1-1 0 0,2-1 1 0 0,0 0-1 0 0,1 0 1 0 0,1 0 0 0 0,0 1-1 0 0,2-2 1 0 0,0 1-1 0 0,1 0 1 0 0,1-1 0 0 0,7 14-210 0 0,-6-22-146 0 0,0-1 1 0 0,0 0-1 0 0,1 0 1 0 0,1-1 0 0 0,-1 0-1 0 0,1-1 1 0 0,1 0-1 0 0,-1 0 1 0 0,1-1 0 0 0,0 0-1 0 0,1-1 1 0 0,0 0-1 0 0,-1 0 1 0 0,1-1 0 0 0,1-1-1 0 0,-1 0 1 0 0,0-1-1 0 0,1 0 1 0 0,0 0-1 0 0,-1-1 1 0 0,1-1 0 0 0,0 0-1 0 0,-1 0 1 0 0,1-2-1 0 0,0 1 1 0 0,-1-1 0 0 0,1-1-1 0 0,-1 0 1 0 0,0-1-1 0 0,0 0 1 0 0,0 0 0 0 0,1-2 145 0 0,24-6-962 0 0</inkml:trace>
  <inkml:trace contextRef="#ctx0" brushRef="#br0" timeOffset="64271.659">12631 15857 4961 0 0,'18'-1'3849'0'0,"-10"6"-3820"0"0,-1 0 0 0 0,0 0 0 0 0,0 1 0 0 0,0 0 0 0 0,0 0 0 0 0,-1 1 0 0 0,0 0 0 0 0,-1 0 0 0 0,0 0-1 0 0,0 1 1 0 0,0 0 0 0 0,-1 0 0 0 0,0 0 0 0 0,0 1-29 0 0,-1 8 40 0 0,-2 0 0 0 0,0 0 0 0 0,-1 1 0 0 0,0-1 0 0 0,-1 0 0 0 0,-2 0 0 0 0,1 0-1 0 0,-2 0 1 0 0,0-1 0 0 0,-1 1 0 0 0,-1-1 0 0 0,0 0 0 0 0,-1-1 0 0 0,-1 0 0 0 0,0 0 0 0 0,-1 0-1 0 0,-1-1 1 0 0,0 0 0 0 0,-1-1 0 0 0,-4 3-40 0 0,-13 25 69 0 0,-46 56 189 0 0,23-28-313 0 0,76-84-3305 0 0,43-32 2216 0 0,189-289 45 0 0,-245 324 1243 0 0,-1-1-1 0 0,0-1 0 0 0,-1 0 1 0 0,0 0-1 0 0,-2-1 1 0 0,1 0-1 0 0,-2-1 0 0 0,0 0 1 0 0,-1 0-1 0 0,-1 0 0 0 0,0-1 1 0 0,2-15-144 0 0,-7 31 57 0 0,0 0 1 0 0,0 0-1 0 0,1 1 1 0 0,-1-1-1 0 0,0 0 0 0 0,0 0 1 0 0,-1 0-1 0 0,1 1 1 0 0,0-1-1 0 0,0 0 1 0 0,0 0-1 0 0,-1 0 1 0 0,1 1-1 0 0,0-1 0 0 0,0 0 1 0 0,-1 0-1 0 0,1 1 1 0 0,-1-1-1 0 0,1 0 1 0 0,-1 1-1 0 0,1-1 1 0 0,-1 1-1 0 0,1-1 1 0 0,-1 1-1 0 0,0-1 0 0 0,1 1 1 0 0,-1-1-1 0 0,0 1 1 0 0,1-1-1 0 0,-1 1 1 0 0,0 0-1 0 0,0-1 1 0 0,1 1-1 0 0,-1 0 1 0 0,0 0-1 0 0,0-1 0 0 0,1 1 1 0 0,-1 0-1 0 0,0 0 1 0 0,0 0-1 0 0,0 0 1 0 0,0 0-1 0 0,1 0 1 0 0,-1 0-1 0 0,0 1 0 0 0,0-1 1 0 0,1 0-1 0 0,-1 0 1 0 0,0 1-1 0 0,0-1 1 0 0,1 0-1 0 0,-1 1 1 0 0,0-1-1 0 0,0 0 1 0 0,1 1-1 0 0,-1-1 0 0 0,1 1 1 0 0,-1 0-1 0 0,0-1 1 0 0,1 1-1 0 0,-1-1 1 0 0,1 1-1 0 0,-1 0-57 0 0,-63 57 174 0 0,58-46-125 0 0,0 1 1 0 0,2 0 0 0 0,-1 1 0 0 0,2-1 0 0 0,0 1 0 0 0,0 0-1 0 0,1 0 1 0 0,1 0 0 0 0,0 0 0 0 0,1 0 0 0 0,1 0 0 0 0,0 0 0 0 0,1 0-1 0 0,0 0 1 0 0,1 0 0 0 0,1-1 0 0 0,0 1 0 0 0,1-1 0 0 0,0 0 0 0 0,1 0-1 0 0,6 10-49 0 0,-8-15-77 0 0,0-1-1 0 0,0 1 0 0 0,0-1 1 0 0,1 0-1 0 0,0 0 0 0 0,0-1 1 0 0,1 0-1 0 0,0 1 1 0 0,0-2-1 0 0,0 1 0 0 0,1-1 1 0 0,0 0-1 0 0,0 0 0 0 0,0-1 1 0 0,0 0-1 0 0,1 0 0 0 0,0-1 1 0 0,0 0-1 0 0,0 0 0 0 0,0-1 1 0 0,0 0-1 0 0,0 0 0 0 0,1-1 1 0 0,-1 0-1 0 0,0-1 0 0 0,1 1 1 0 0,-1-2-1 0 0,1 1 1 0 0,-1-1-1 0 0,0-1 0 0 0,2 0 78 0 0,21-12-737 0 0,-2-7-247 0 0</inkml:trace>
  <inkml:trace contextRef="#ctx0" brushRef="#br0" timeOffset="65300.31">5629 17747 1336 0 0,'40'-27'860'0'0,"20"24"-734"0"0,102 47-509 0 0,-136-44 268 0 0</inkml:trace>
  <inkml:trace contextRef="#ctx0" brushRef="#br0" timeOffset="65733.163">6191 17583 2729 0 0,'-12'23'124'0'0,"1"0"1"0"0,2 1 0 0 0,0 1 0 0 0,1-1-1 0 0,1 1 1 0 0,2 1 0 0 0,1-1 0 0 0,0 1-1 0 0,2 0 1 0 0,1-1 0 0 0,1 1 0 0 0,1 0-1 0 0,2 4-124 0 0,21 154 1523 0 0,-9-103-366 0 0,2-85-576 0 0,15-23-526 0 0,-28 22-39 0 0,-1 0 0 0 0,1-1 0 0 0,-1 1 0 0 0,0-1 0 0 0,0 1 0 0 0,-1-1 0 0 0,1 0 0 0 0,-2 0 0 0 0,1 0 0 0 0,0 0 0 0 0,-1 0 0 0 0,0-1 0 0 0,-1 1 0 0 0,1-1-16 0 0,3-20 46 0 0,0-3 1 0 0,-1 0 0 0 0,-2 0 0 0 0,-1 0 0 0 0,-1 0 0 0 0,-1 0 0 0 0,-2 0-1 0 0,-5-16-46 0 0,-20-40 106 0 0,28 84-118 0 0,1 0 0 0 0,-1 0 0 0 0,0 1 0 0 0,0-1 1 0 0,0 1-1 0 0,0-1 0 0 0,-1 1 0 0 0,1-1 1 0 0,0 1-1 0 0,-1-1 0 0 0,1 1 0 0 0,-1 0 0 0 0,1 0 1 0 0,-1 0-1 0 0,1 0 0 0 0,-1 0 0 0 0,0 0 0 0 0,0 0 1 0 0,1 1-1 0 0,-1-1 0 0 0,0 0 0 0 0,0 1 1 0 0,0 0-1 0 0,0-1 0 0 0,0 1 0 0 0,0 0 0 0 0,0 0 1 0 0,1 0-1 0 0,-1 0 0 0 0,0 0 0 0 0,0 1 0 0 0,0-1 1 0 0,0 1-1 0 0,0-1 0 0 0,0 1 0 0 0,1 0 1 0 0,-1-1-1 0 0,0 1 0 0 0,0 0 0 0 0,1 0 0 0 0,-1 0 1 0 0,1 0-1 0 0,-1 1 0 0 0,0 0 12 0 0,1 0-104 0 0,1 0 1 0 0,0 0-1 0 0,-1 0 1 0 0,1 0-1 0 0,0 0 1 0 0,0 0-1 0 0,0 0 1 0 0,1 0-1 0 0,-1 0 1 0 0,0 0-1 0 0,1 0 1 0 0,-1 0-1 0 0,1 0 1 0 0,0 0-1 0 0,0 0 0 0 0,0-1 1 0 0,0 1-1 0 0,0 0 1 0 0,0 0-1 0 0,0-1 1 0 0,0 1-1 0 0,1-1 1 0 0,-1 1-1 0 0,0-1 1 0 0,1 1-1 0 0,0-1 1 0 0,-1 0-1 0 0,1 0 1 0 0,0 0-1 0 0,-1 0 0 0 0,1 0 104 0 0,12 14-1190 0 0,19 21-523 0 0,-18-24 1103 0 0</inkml:trace>
  <inkml:trace contextRef="#ctx0" brushRef="#br0" timeOffset="66022.265">6346 17957 488 0 0,'56'169'6297'0'0,"-56"-168"-6259"0"0,1 0-1 0 0,-1 0 0 0 0,1 1 1 0 0,0-1-1 0 0,-1 0 0 0 0,1 0 1 0 0,0 0-1 0 0,0 0 0 0 0,0-1 0 0 0,-1 1 1 0 0,1 0-1 0 0,0 0 0 0 0,0 0 1 0 0,0-1-1 0 0,0 1 0 0 0,1 0 1 0 0,-1-1-1 0 0,0 1 0 0 0,0-1 0 0 0,0 1 1 0 0,0-1-1 0 0,1 0 0 0 0,-1 0 1 0 0,0 1-1 0 0,0-1 0 0 0,1 0 0 0 0,-1 0 1 0 0,0 0-1 0 0,0 0 0 0 0,1 0 1 0 0,-1-1-1 0 0,0 1 0 0 0,0 0 1 0 0,0-1-1 0 0,1 1 0 0 0,-1 0 0 0 0,0-1 1 0 0,0 1-1 0 0,0-1 0 0 0,0 0 1 0 0,0 1-1 0 0,0-1 0 0 0,0 0 1 0 0,0 0-1 0 0,0 0 0 0 0,0 1 0 0 0,0-1 1 0 0,0 0-1 0 0,-1 0 0 0 0,1 0 1 0 0,0-1-1 0 0,-1 1 0 0 0,1 0 1 0 0,-1 0-1 0 0,1 0 0 0 0,-1-1-37 0 0,2 0-43 0 0,4-5 49 0 0,-1-1 0 0 0,0 1 0 0 0,0-1 0 0 0,-1 0 0 0 0,0 0 0 0 0,0 0 0 0 0,-1-1 0 0 0,0 0 0 0 0,-1 1 0 0 0,0-1 0 0 0,0 0 0 0 0,0-3-6 0 0,1-3 8 0 0,10-50-71 0 0,-4 0-1 0 0,-2 0 1 0 0,-3-1-1 0 0,-3 1 0 0 0,-2-1 1 0 0,-10-53 63 0 0,-3 80-255 0 0,-11 54-189 0 0,8 31 358 0 0,1 1 1 0 0,3 1-1 0 0,2 0 0 0 0,1 1 1 0 0,3 0-1 0 0,3 1 0 0 0,1-1 1 0 0,3 19 85 0 0,11 62-329 0 0,-9-129 271 0 0,0 0-1 0 0,1 1 1 0 0,-1-1 0 0 0,0 0-1 0 0,1 0 1 0 0,-1 0-1 0 0,1 0 1 0 0,-1-1-1 0 0,1 1 1 0 0,-1-1-1 0 0,1 1 1 0 0,-1-1-1 0 0,1 0 1 0 0,-1 0-1 0 0,1 0 1 0 0,0 0-1 0 0,-1-1 1 0 0,1 1-1 0 0,-1-1 1 0 0,1 1-1 0 0,-1-1 1 0 0,1 0-1 0 0,-1 0 1 0 0,0 0-1 0 0,1 0 1 0 0,-1-1-1 0 0,0 1 1 0 0,0 0-1 0 0,0-1 1 0 0,0 0-1 0 0,0 1 1 0 0,0-1-1 0 0,0 0 1 0 0,-1 0-1 0 0,1 0 1 0 0,-1 0-1 0 0,1 0 1 0 0,-1-1-1 0 0,0 1 1 0 0,0 0-1 0 0,0-1 1 0 0,1 0 58 0 0,23-37-856 0 0</inkml:trace>
  <inkml:trace contextRef="#ctx0" brushRef="#br0" timeOffset="66425.029">6236 14713 3001 0 0,'12'-9'127'0'0,"1"0"1"0"0,0 0 0 0 0,1 1 0 0 0,0 1-1 0 0,0 1 1 0 0,1 0 0 0 0,0 0 0 0 0,0 2-1 0 0,0-1 1 0 0,0 2 0 0 0,1 0 0 0 0,-1 1-1 0 0,1 1 1 0 0,0 0 0 0 0,0 1 0 0 0,-1 1-1 0 0,6 1-127 0 0,146-19-394 0 0,-96-13-407 0 0,-52 15 385 0 0</inkml:trace>
  <inkml:trace contextRef="#ctx0" brushRef="#br0" timeOffset="66685.171">6447 14497 4281 0 0,'-6'60'1544'0'0,"-8"-6"-1208"0"0,7 1-288 0 0,-4-5-88 0 0,2 3 72 0 0,7-2-16 0 0,2-6 8 0 0,0-6-24 0 0,0 3-24 0 0,3-7-56 0 0,2-11-152 0 0,3-2-416 0 0,0-4 528 0 0,2-9-328 0 0,-2-4-248 0 0</inkml:trace>
  <inkml:trace contextRef="#ctx0" brushRef="#br0" timeOffset="66934.121">6884 14780 4361 0 0,'17'-55'2288'0'0,"7"2"-2177"0"0,-14 33-73 0 0,-1 1 0 0 0,0-1 0 0 0,-2 0 0 0 0,-1-1 0 0 0,0 0 0 0 0,-1 0 0 0 0,-1-4-38 0 0,-2 13 29 0 0,-1-1 1 0 0,0 1 0 0 0,-1-1 0 0 0,0 1 0 0 0,-1-1 0 0 0,0 1 0 0 0,-1-1 0 0 0,0 1 0 0 0,-1 0-1 0 0,-1 0 1 0 0,0 0 0 0 0,-3-6-30 0 0,5 16 7 0 0,0 1-1 0 0,-1-1 1 0 0,1 0-1 0 0,-1 1 1 0 0,0-1 0 0 0,0 1-1 0 0,1 0 1 0 0,-1 0-1 0 0,0 0 1 0 0,0 0-1 0 0,0 1 1 0 0,0-1-1 0 0,0 1 1 0 0,0-1-1 0 0,0 1 1 0 0,0 0 0 0 0,0 0-1 0 0,0 1 1 0 0,0-1-1 0 0,0 1 1 0 0,0-1-1 0 0,0 1 1 0 0,0 0-1 0 0,0 0 1 0 0,0 0-1 0 0,0 1 1 0 0,1-1 0 0 0,-1 1-1 0 0,1-1 1 0 0,-1 1-1 0 0,1 0 1 0 0,-1 0-1 0 0,1 0 1 0 0,0 0-1 0 0,0 0 1 0 0,0 1-1 0 0,0-1 1 0 0,0 1 0 0 0,1-1-1 0 0,-1 1 1 0 0,1 0-1 0 0,0-1 1 0 0,-1 1-1 0 0,1 2-6 0 0,-13 24-93 0 0,1 1 0 0 0,1 0 0 0 0,2 1 0 0 0,1 0 0 0 0,1 0 0 0 0,2 1 0 0 0,1 0 0 0 0,1 0 0 0 0,2 1 0 0 0,2-1 0 0 0,2 17 93 0 0,-2-48-35 0 0,0 0 0 0 0,0 0 0 0 0,0 0-1 0 0,0 0 1 0 0,1 0 0 0 0,-1 0 0 0 0,0 0-1 0 0,1-1 1 0 0,-1 1 0 0 0,1 0 0 0 0,-1 0-1 0 0,1 0 1 0 0,-1 0 0 0 0,1-1 0 0 0,0 1-1 0 0,-1 0 1 0 0,1-1 0 0 0,0 1-1 0 0,0 0 1 0 0,-1-1 0 0 0,1 1 0 0 0,0-1-1 0 0,0 1 1 0 0,0-1 0 0 0,0 0 0 0 0,0 1-1 0 0,0-1 1 0 0,0 0 0 0 0,0 1 0 0 0,0-1-1 0 0,0 0 1 0 0,-1 0 0 0 0,1 0 0 0 0,0 0-1 0 0,0 0 1 0 0,0 0 0 0 0,0 0 0 0 0,0 0-1 0 0,0-1 1 0 0,0 1 0 0 0,0 0 0 0 0,0-1-1 0 0,0 1 1 0 0,0 0 0 0 0,0-1-1 0 0,0 1 1 0 0,-1-1 0 0 0,1 1 0 0 0,0-1-1 0 0,0 0 1 0 0,-1 1 0 0 0,1-1 0 0 0,0 0-1 0 0,-1 1 1 0 0,1-1 0 0 0,0 0 0 0 0,-1 0-1 0 0,1 0 1 0 0,-1 0 0 0 0,1 0 35 0 0,53-46-1129 0 0,11-37-513 0 0,-46 65 1063 0 0</inkml:trace>
  <inkml:trace contextRef="#ctx0" brushRef="#br0" timeOffset="67181.369">7126 14497 936 0 0,'18'-33'5639'0'0,"40"-62"-5171"0"0,-53 76-401 0 0,-1 11-46 0 0,-1 1 1 0 0,-1-1-1 0 0,1 0 0 0 0,-1-1 0 0 0,-1 1 0 0 0,1 0 1 0 0,-1-1-1 0 0,-1 1 0 0 0,0 0 0 0 0,0-1 1 0 0,0 1-1 0 0,-1-1 0 0 0,-1 1 0 0 0,1 0 1 0 0,-1 0-1 0 0,-1 0 0 0 0,1 0 0 0 0,-1 0 1 0 0,-3-4-22 0 0,5 11 5 0 0,1 0 0 0 0,-1 0 0 0 0,0 0 0 0 0,0 0 0 0 0,0 0 0 0 0,0 0 0 0 0,0 0 0 0 0,-1 0 1 0 0,1 1-1 0 0,0-1 0 0 0,0 0 0 0 0,-1 1 0 0 0,1-1 0 0 0,0 1 0 0 0,-1-1 0 0 0,1 1 0 0 0,0 0 1 0 0,-1-1-1 0 0,1 1 0 0 0,0 0 0 0 0,-1 0 0 0 0,1 0 0 0 0,-1 0 0 0 0,1 0 0 0 0,0 0 0 0 0,-1 1 1 0 0,1-1-1 0 0,-1 0 0 0 0,1 1 0 0 0,0-1 0 0 0,-1 1 0 0 0,1-1 0 0 0,0 1 0 0 0,0 0 0 0 0,-1-1 1 0 0,1 1-1 0 0,0 0 0 0 0,0 0 0 0 0,0 0 0 0 0,0 0 0 0 0,0 0 0 0 0,0 0 0 0 0,0 0 0 0 0,1 0 1 0 0,-2 2-6 0 0,-37 60 37 0 0,34-54-40 0 0,-9 20 4 0 0,1 0 1 0 0,2 1-1 0 0,1 0 1 0 0,1 1-1 0 0,2 0 1 0 0,1 0-1 0 0,1 1 1 0 0,0 30-2 0 0,4-59-57 0 0,1-1 0 0 0,0 1 0 0 0,0-1 0 0 0,0 1 0 0 0,0 0 0 0 0,0-1 0 0 0,0 1 0 0 0,1-1 0 0 0,-1 1 0 0 0,1-1 0 0 0,-1 1 0 0 0,1-1 0 0 0,0 0 1 0 0,0 1-1 0 0,0-1 0 0 0,1 0 0 0 0,-1 0 0 0 0,1 0 0 0 0,-1 0 0 0 0,1 0 0 0 0,-1 0 0 0 0,1 0 0 0 0,0 0 0 0 0,0 0 0 0 0,0-1 0 0 0,0 1 0 0 0,0-1 0 0 0,0 0 0 0 0,1 1 1 0 0,-1-1-1 0 0,0 0 0 0 0,1 0 0 0 0,-1-1 0 0 0,1 1 0 0 0,-1 0 0 0 0,2-1 57 0 0,10 1-595 0 0</inkml:trace>
  <inkml:trace contextRef="#ctx0" brushRef="#br0" timeOffset="69654.278">8806 15959 2280 0 0,'-85'26'1513'0'0,"83"-28"-1469"0"0,0 0 0 0 0,0-1 0 0 0,0 0 0 0 0,0 1 0 0 0,1-1 0 0 0,0 0 0 0 0,-1 0 0 0 0,1 0 0 0 0,0 0 0 0 0,0 0 0 0 0,1 0 0 0 0,-1 0 0 0 0,0 0 0 0 0,1 0 0 0 0,0 0 0 0 0,0 0 0 0 0,0-1 0 0 0,0 1 0 0 0,1 0 0 0 0,-1 0 0 0 0,1 0 0 0 0,0 0 1 0 0,-1 0-1 0 0,1 0-44 0 0,0-5 67 0 0,1-7 25 0 0,-3 10-95 0 0,0 0 1 0 0,1 0-1 0 0,0 0 0 0 0,0 0 0 0 0,0 0 0 0 0,1 0 0 0 0,-1 1 0 0 0,1-1 0 0 0,0 0 0 0 0,1 0 0 0 0,-1 1 0 0 0,1-1 0 0 0,0 0 0 0 0,0 1 0 0 0,0 0 0 0 0,1 0 0 0 0,0-1 0 0 0,0 1 0 0 0,0 1 0 0 0,0-1 0 0 0,0 0 0 0 0,1 1 0 0 0,-1 0 0 0 0,1 0 0 0 0,0 0 0 0 0,0 0 0 0 0,0 0 0 0 0,2 0 3 0 0,5 3-200 0 0,1 1-1 0 0,-1 0 0 0 0,1 0 0 0 0,-1 1 0 0 0,0 0 0 0 0,0 1 0 0 0,0 0 0 0 0,0 1 1 0 0,-1 1-1 0 0,1-1 0 0 0,-1 2 0 0 0,0-1 0 0 0,9 8 201 0 0,11 5-571 0 0</inkml:trace>
  <inkml:trace contextRef="#ctx0" brushRef="#br0" timeOffset="71850.865">9750 17002 4113 0 0,'-39'9'1885'0'0,"28"-8"-1779"0"0,0 1 0 0 0,1 0 0 0 0,0 1 0 0 0,0 0 0 0 0,-1 0 0 0 0,2 1 0 0 0,-1 0 0 0 0,0 1 0 0 0,1 0 0 0 0,0 1 0 0 0,0 0 0 0 0,0 0 0 0 0,1 1 0 0 0,-7 6-106 0 0,11-5 61 0 0,1-1 0 0 0,-1 1 0 0 0,1 0 1 0 0,1 0-1 0 0,-1 0 0 0 0,1 1 0 0 0,1-1 0 0 0,0 0 1 0 0,0 1-1 0 0,0-1 0 0 0,1 1 0 0 0,0 0-61 0 0,2 6 38 0 0,1 0 0 0 0,0 0 0 0 0,1 0 0 0 0,1-1-1 0 0,0 1 1 0 0,1-1 0 0 0,0 0 0 0 0,1-1-1 0 0,0 0 1 0 0,2 0 0 0 0,-1 0 0 0 0,5 3-38 0 0,-10-12-1 0 0,0 0 1 0 0,1 0 0 0 0,-1 0-1 0 0,1 0 1 0 0,0-1-1 0 0,0 0 1 0 0,1 0 0 0 0,-1 0-1 0 0,0 0 1 0 0,1-1-1 0 0,0 0 1 0 0,-1 0 0 0 0,1 0-1 0 0,0 0 1 0 0,0-1-1 0 0,0 0 1 0 0,0 0 0 0 0,1 0-1 0 0,-1 0 1 0 0,0-1-1 0 0,0 0 1 0 0,0 0-1 0 0,1-1 1 0 0,-1 1 0 0 0,0-1-1 0 0,0 0 1 0 0,0 0-1 0 0,0-1 1 0 0,0 0 0 0 0,0 0-1 0 0,-1 0 1 0 0,1 0-1 0 0,0-1 1 0 0,-1 1 0 0 0,0-1-1 0 0,1-1 1 0 0,11-4-12 0 0,0 1 0 0 0,0 1 0 0 0,0 0 1 0 0,0 1-1 0 0,1 1 0 0 0,0 0 0 0 0,0 1 0 0 0,0 1 0 0 0,0 1 0 0 0,1 0 0 0 0,-1 1 0 0 0,0 1 0 0 0,0 1 0 0 0,0 1 0 0 0,0 0 0 0 0,9 3 12 0 0,219 84-87 0 0,-135-43 64 0 0,-105-45 24 0 0,2 2 23 0 0,1 0-1 0 0,0-1 1 0 0,0 0 0 0 0,0 0-1 0 0,0-1 1 0 0,0 0-1 0 0,1 0 1 0 0,-1-1-1 0 0,1 0 1 0 0,-1-1-1 0 0,1 1 1 0 0,-1-2-1 0 0,1 1 1 0 0,-1-1 0 0 0,3-1-24 0 0,-9-9 761 0 0,11-7-693 0 0,-7 16-70 0 0,-4 1 1 0 0,1 0 0 0 0,-1 0 0 0 0,0 0 0 0 0,1 1 0 0 0,-1-1 1 0 0,1 1-1 0 0,-1-1 0 0 0,1 1 0 0 0,-1 0 0 0 0,1 0 0 0 0,-1 0 0 0 0,0 0 0 0 0,1 1 0 0 0,-1-1 1 0 0,1 1-1 0 0,-1-1 0 0 0,1 1 0 0 0,-1 0 0 0 0,0 0 0 0 0,0 0 0 0 0,1 0 0 0 0,-1 0 0 0 0,1 1 1 0 0,28 23-5 0 0,123 81 4 0 0,-146-102 0 0 0,-1-1 0 0 0,1 0 1 0 0,0 0-1 0 0,0-1 0 0 0,0 0 1 0 0,1 0-1 0 0,-1-1 0 0 0,1 0 1 0 0,-1-1-1 0 0,0 1 0 0 0,1-2 1 0 0,-1 1-1 0 0,1-1 0 0 0,-1 0 1 0 0,0-1-1 0 0,0 0 0 0 0,0 0 1 0 0,0-1-1 0 0,0 0 0 0 0,5-3 1 0 0,7-8-46 0 0,-1 0-1 0 0,0-1 0 0 0,-1-1 1 0 0,0-1-1 0 0,-2 0 1 0 0,0-2-1 0 0,-1 1 0 0 0,0-2 1 0 0,-2 0-1 0 0,2-5 47 0 0,43-57-599 0 0,-50 72 430 0 0,-1 1 0 0 0,1-1 0 0 0,1 1 1 0 0,-1 1-1 0 0,2-1 0 0 0,-1 2 0 0 0,1-1 0 0 0,0 1 1 0 0,1 1-1 0 0,-1 0 0 0 0,1 0 0 0 0,1 1 0 0 0,-1 1 1 0 0,1 0-1 0 0,0 0 0 0 0,-1 1 0 0 0,2 1 0 0 0,-1 0 1 0 0,0 0-1 0 0,0 2 0 0 0,0-1 0 0 0,1 1 0 0 0,-1 1 1 0 0,0 0-1 0 0,0 1 0 0 0,1 0 0 0 0,-1 1 0 0 0,7 3 169 0 0,34 16-726 0 0</inkml:trace>
  <inkml:trace contextRef="#ctx0" brushRef="#br0" timeOffset="73060.18">9978 18177 1368 0 0,'36'186'4898'0'0,"-15"-100"-3948"0"0,-8 0-126 0 0,-3 1 0 0 0,-4 0 0 0 0,-4 36-824 0 0,-1-71 79 0 0,9 247-41 0 0,-10-294-189 0 0,0-1 0 0 0,0 1 0 0 0,1-1 0 0 0,0 1 0 0 0,0-1 0 0 0,0 1 0 0 0,0-1 1 0 0,1 0-1 0 0,-1 1 0 0 0,1-1 0 0 0,0 0 0 0 0,0 0 0 0 0,1 0 0 0 0,-1-1 0 0 0,1 1 0 0 0,0 0 1 0 0,0-1-1 0 0,0 0 0 0 0,1 0 0 0 0,-1 0 0 0 0,1 0 0 0 0,-1 0 0 0 0,1-1 0 0 0,0 1 0 0 0,0-1 0 0 0,0 0 1 0 0,1 0 150 0 0,2-3-713 0 0,4-3-128 0 0</inkml:trace>
  <inkml:trace contextRef="#ctx0" brushRef="#br0" timeOffset="73387.061">9875 18236 1736 0 0,'17'-17'4301'0'0,"14"1"-4505"0"0,-19 10 534 0 0,3 1-260 0 0,0 0 1 0 0,1 1 0 0 0,-1 1 0 0 0,1 0 0 0 0,0 1 0 0 0,0 1-1 0 0,0 0 1 0 0,0 1 0 0 0,0 1 0 0 0,0 1 0 0 0,0 0-1 0 0,0 1 1 0 0,-1 0 0 0 0,1 2 0 0 0,-1 0 0 0 0,0 0 0 0 0,0 1-1 0 0,-1 1 1 0 0,1 1 0 0 0,2 2-71 0 0,70 47 204 0 0,-86-55-228 0 0,0-2 37 0 0,0 1 0 0 0,0-1 0 0 0,0 1 0 0 0,0-1-1 0 0,-1 1 1 0 0,1 0 0 0 0,0 0 0 0 0,-1-1-1 0 0,1 1 1 0 0,0 0 0 0 0,-1 0 0 0 0,1 0 0 0 0,-1 0-1 0 0,1 0 1 0 0,-1 0 0 0 0,1 0 0 0 0,-1 0 0 0 0,0 0-1 0 0,1 0 1 0 0,-1 0 0 0 0,0 0 0 0 0,0 0-1 0 0,0 0 1 0 0,0 0 0 0 0,0 0 0 0 0,0 0 0 0 0,0 0-1 0 0,0 0 1 0 0,0 0 0 0 0,-1 0 0 0 0,1 0 0 0 0,0 0-1 0 0,-1 0 1 0 0,1 0 0 0 0,-1 0 0 0 0,1 0 0 0 0,-1 0-1 0 0,1 0 1 0 0,-1 0 0 0 0,0 0 0 0 0,1-1-1 0 0,-1 1-12 0 0,-47 68 79 0 0,-124 28-254 0 0,75-29-1854 0 0,92-67 180 0 0,5-1 896 0 0</inkml:trace>
  <inkml:trace contextRef="#ctx0" brushRef="#br0" timeOffset="73868.172">10755 18323 3977 0 0,'-40'-39'4981'0'0,"-42"-48"-4953"0"0,79 85-35 0 0,-1 0 0 0 0,0 1 1 0 0,1-1-1 0 0,-1 1 0 0 0,0 0 0 0 0,1 0 1 0 0,-1 0-1 0 0,0 1 0 0 0,0-1 0 0 0,0 1 1 0 0,0 0-1 0 0,1 0 0 0 0,-1 1 0 0 0,0-1 1 0 0,0 1-1 0 0,0 0 0 0 0,0 0 0 0 0,1 0 1 0 0,-1 0-1 0 0,1 0 0 0 0,-1 1 0 0 0,1 0 1 0 0,-1 0-1 0 0,1 0 0 0 0,0 0 0 0 0,0 0 1 0 0,0 1-1 0 0,0-1 0 0 0,0 1 0 0 0,0 0 1 0 0,1 0-1 0 0,-1 0 0 0 0,1 0 0 0 0,0 0 1 0 0,0 1-1 0 0,0-1 0 0 0,1 1 0 0 0,-1-1 0 0 0,1 1 1 0 0,0-1-1 0 0,0 1 0 0 0,0 0 0 0 0,0 0 1 0 0,0 0-1 0 0,1-1 0 0 0,0 3 7 0 0,-2 10-6 0 0,0 0 0 0 0,2 0 0 0 0,0 1 0 0 0,1-1 0 0 0,0 0 0 0 0,1 0 0 0 0,1 0 1 0 0,1 0-1 0 0,0 0 0 0 0,1 0 0 0 0,1-1 0 0 0,0 0 0 0 0,1 0 0 0 0,1-1 0 0 0,4 7 6 0 0,-11-20 1 0 0,0 1 0 0 0,0-1-1 0 0,0 0 1 0 0,0 0 0 0 0,0 0 0 0 0,0 0 0 0 0,0 0 0 0 0,0-1-1 0 0,1 1 1 0 0,-1 0 0 0 0,0 0 0 0 0,1-1 0 0 0,-1 1 0 0 0,0-1 0 0 0,1 1-1 0 0,-1-1 1 0 0,0 0 0 0 0,1 1 0 0 0,-1-1 0 0 0,1 0 0 0 0,-1 0 0 0 0,1 0-1 0 0,-1 0 1 0 0,1 0 0 0 0,-1 0 0 0 0,0-1 0 0 0,1 1 0 0 0,-1 0 0 0 0,1-1-1 0 0,-1 1 1 0 0,0-1 0 0 0,1 1 0 0 0,-1-1 0 0 0,0 0 0 0 0,0 0-1 0 0,1 1 1 0 0,-1-1 0 0 0,0 0 0 0 0,0 0 0 0 0,0 0 0 0 0,0 0 0 0 0,0 0-1 0 0,0 0 1 0 0,0-1-1 0 0,39-54 48 0 0,-38 53-46 0 0,89-230 38 0 0,-80 222-182 0 0,-2 41-137 0 0,1 0 0 0 0,1-1 0 0 0,2 0 1 0 0,0 0-1 0 0,2-1 0 0 0,1-1 0 0 0,2-1 0 0 0,7 9 279 0 0,12-16-1987 0 0,-25-20 1131 0 0</inkml:trace>
  <inkml:trace contextRef="#ctx0" brushRef="#br0" timeOffset="74128.165">11064 18134 3257 0 0,'11'301'4926'0'0,"-26"-156"-3276"0"0,12-385-2858 0 0,-6 119 841 0 0,8 106 277 0 0,0 1 1 0 0,1-1 0 0 0,1 1-1 0 0,0-1 1 0 0,1 1 0 0 0,0 0-1 0 0,1 0 1 0 0,1 0 0 0 0,0 0-1 0 0,1 0 1 0 0,3-5 89 0 0,-7 17-10 0 0,0 1 0 0 0,1 0-1 0 0,-1-1 1 0 0,1 1 0 0 0,-1 0 0 0 0,1 0 0 0 0,-1 0-1 0 0,1 0 1 0 0,0 0 0 0 0,0 0 0 0 0,-1 0 0 0 0,1 1-1 0 0,0-1 1 0 0,0 1 0 0 0,0-1 0 0 0,0 1 0 0 0,0 0-1 0 0,0 0 1 0 0,0 0 0 0 0,-1 0 0 0 0,1 0 0 0 0,0 0-1 0 0,0 0 1 0 0,0 1 0 0 0,0-1 0 0 0,0 0 0 0 0,0 1-1 0 0,0 0 1 0 0,-1-1 0 0 0,1 1 0 0 0,0 0 0 0 0,0 0-1 0 0,-1 0 1 0 0,1 0 0 0 0,-1 1 0 0 0,1-1 0 0 0,-1 0 0 0 0,1 1-1 0 0,-1-1 1 0 0,0 1 10 0 0,61 59-306 0 0,-54-51 305 0 0,16 21-73 0 0,1-1 0 0 0,1-2 0 0 0,1-1 0 0 0,2 0 0 0 0,1-3 0 0 0,2 2 74 0 0,-24-22-89 0 0,0 0 0 0 0,1 0 0 0 0,-1 0-1 0 0,1-1 1 0 0,-1-1 0 0 0,1 1 0 0 0,0-1 0 0 0,0-1 0 0 0,0 1 0 0 0,0-2 0 0 0,0 1-1 0 0,5-1 90 0 0,24-5-533 0 0</inkml:trace>
  <inkml:trace contextRef="#ctx0" brushRef="#br0" timeOffset="75661.227">9985 16567 1304 0 0,'17'74'4601'0'0,"116"69"-2867"0"0,-43-3-1525 0 0,-87-131-503 0 0,1 0 0 0 0,0 0 0 0 0,1 0 0 0 0,0 0 0 0 0,0-1 0 0 0,1 0 0 0 0,0 0-1 0 0,0 0 1 0 0,1-1 0 0 0,0 0 0 0 0,0 0 0 0 0,0-1 0 0 0,2 1 294 0 0,4 3-824 0 0</inkml:trace>
  <inkml:trace contextRef="#ctx0" brushRef="#br0" timeOffset="75953.035">10359 16664 3185 0 0,'-57'16'4089'0'0,"-4"58"-2570"0"0,55-65-1371 0 0,-61 114-388 0 0,13 52-4261 0 0,49-148 3414 0 0</inkml:trace>
  <inkml:trace contextRef="#ctx0" brushRef="#br0" timeOffset="78911.608">7878 18102 4025 0 0,'-165'31'3313'0'0,"161"-29"-3340"0"0,-1 0 0 0 0,0 1 1 0 0,1-1-1 0 0,0 1 1 0 0,-1 0-1 0 0,1 0 0 0 0,0 0 1 0 0,1 1-1 0 0,-1 0 1 0 0,1 0-1 0 0,-1 0 1 0 0,1 0-1 0 0,0 0 0 0 0,0 0 1 0 0,1 1-1 0 0,0-1 1 0 0,-1 1-1 0 0,1 0 0 0 0,1 0 1 0 0,-1 0-1 0 0,1 0 1 0 0,0 0-1 0 0,0 0 1 0 0,0 0-1 0 0,1 0 0 0 0,0 0 1 0 0,0 0-1 0 0,0 1 1 0 0,1-1-1 0 0,-1 0 0 0 0,2 3 27 0 0,0-5 13 0 0,0 0-1 0 0,0-1 0 0 0,1 1 0 0 0,-1 0 0 0 0,1-1 0 0 0,0 1 0 0 0,0-1 0 0 0,0 0 0 0 0,0 0 0 0 0,0 0 1 0 0,0 0-1 0 0,0-1 0 0 0,1 1 0 0 0,-1-1 0 0 0,1 0 0 0 0,-1 0 0 0 0,1 0 0 0 0,-1 0 0 0 0,1-1 1 0 0,0 0-1 0 0,-1 1 0 0 0,1-1 0 0 0,0 0-12 0 0,18 3 447 0 0,-30 31 1593 0 0,-80 56-1933 0 0,81-85-157 0 0,-1-1 0 0 0,1 1 0 0 0,0 1 1 0 0,0-1-1 0 0,1 1 0 0 0,0 0 0 0 0,0 1 0 0 0,0 0 0 0 0,1 0 0 0 0,0 0 1 0 0,0 0-1 0 0,1 1 0 0 0,0-1 0 0 0,0 1 0 0 0,1 0 0 0 0,0 0 0 0 0,0 1 0 0 0,0 3 50 0 0,0 12-279 0 0,2-16 15 0 0,-1 0 1 0 0,1 0-1 0 0,0 0 0 0 0,1 0 1 0 0,0 0-1 0 0,1 0 0 0 0,-1 0 1 0 0,1 1-1 0 0,1-1 0 0 0,0-1 1 0 0,0 1-1 0 0,1 3 264 0 0,1-5-636 0 0</inkml:trace>
  <inkml:trace contextRef="#ctx0" brushRef="#br0" timeOffset="79157.905">8086 18191 5673 0 0,'19'26'2201'0'0,"-19"-4"-1633"0"0,0 7-456 0 0,-3-2-16 0 0,-2-2-16 0 0,5 10-64 0 0,8 0-16 0 0,-4-6-80 0 0,-3-2-96 0 0,4-5-152 0 0,3-4-152 0 0,5-5-369 0 0,-4-1 609 0 0,2-10-456 0 0,0-12-248 0 0</inkml:trace>
  <inkml:trace contextRef="#ctx0" brushRef="#br0" timeOffset="79917.169">8532 18343 2737 0 0,'18'-12'3076'0'0,"100"16"-1902"0"0,-54-4-301 0 0,-53-30-629 0 0,13-10-286 0 0,-23 37 25 0 0,0 0 0 0 0,0-1 0 0 0,0 1 0 0 0,-1 0 0 0 0,1-1 1 0 0,-1 1-1 0 0,0 0 0 0 0,0-1 0 0 0,0 1 0 0 0,0 0 0 0 0,-1-1 0 0 0,1 1 1 0 0,-1 0-1 0 0,0-1 0 0 0,0 1 0 0 0,0 0 0 0 0,0 0 0 0 0,-1 0 0 0 0,1 0 1 0 0,-1 0-1 0 0,0 0 0 0 0,0 0 0 0 0,0 1 0 0 0,0-1 0 0 0,-1 0 17 0 0,-3-6-34 0 0,4 8 40 0 0,0-1 1 0 0,0 1-1 0 0,0 0 1 0 0,0 0-1 0 0,-1 0 1 0 0,1 1 0 0 0,0-1-1 0 0,-1 0 1 0 0,1 1-1 0 0,0 0 1 0 0,-1-1-1 0 0,1 1 1 0 0,0 0-1 0 0,-1 0 1 0 0,1 0 0 0 0,-1 1-1 0 0,1-1 1 0 0,0 0-1 0 0,-1 1 1 0 0,1 0-1 0 0,0-1 1 0 0,-1 1-1 0 0,1 0 1 0 0,0 0 0 0 0,0 0-1 0 0,0 1 1 0 0,0-1-1 0 0,0 0 1 0 0,0 1-1 0 0,0 0 1 0 0,1-1-1 0 0,-1 1 1 0 0,-1 1-7 0 0,0 0-15 0 0,-3 3 32 0 0,1 0 1 0 0,0 0-1 0 0,0 1 1 0 0,0 0-1 0 0,1 0 0 0 0,0 0 1 0 0,1 1-1 0 0,-1-1 1 0 0,1 1-1 0 0,1 0 0 0 0,-1 0 1 0 0,2 0-1 0 0,-1 0 1 0 0,1 0-1 0 0,0 0 0 0 0,0 1 1 0 0,1-1-1 0 0,1 0 1 0 0,-1 0-1 0 0,1 1 0 0 0,0-1 1 0 0,2 3-18 0 0,-2-3-5 0 0,0 1 1 0 0,1-1-1 0 0,1 1 0 0 0,-1-1 1 0 0,1 0-1 0 0,0 0 1 0 0,1 0-1 0 0,0 0 1 0 0,0-1-1 0 0,1 1 1 0 0,0-1-1 0 0,0 0 0 0 0,1-1 1 0 0,0 1-1 0 0,0-1 1 0 0,0 0-1 0 0,1-1 1 0 0,0 1-1 0 0,0-1 0 0 0,0-1 1 0 0,1 1-1 0 0,0-1 1 0 0,-1-1-1 0 0,1 1 1 0 0,1-1-1 0 0,0 0 5 0 0,3-1-112 0 0,95 3-2082 0 0,-86-14 1318 0 0</inkml:trace>
  <inkml:trace contextRef="#ctx0" brushRef="#br0" timeOffset="80476.509">9273 18118 1928 0 0,'-21'9'4755'0'0,"-29"-16"-4990"0"0,39 5 387 0 0,1 0-283 0 0,8 1 73 0 0,-1 0 0 0 0,1 0-1 0 0,-1 0 1 0 0,1 1 0 0 0,0-1 0 0 0,-1 1-1 0 0,1 0 1 0 0,-1 0 0 0 0,1 0-1 0 0,-1 0 1 0 0,1 0 0 0 0,-1 1 0 0 0,1-1-1 0 0,-1 1 1 0 0,1-1 0 0 0,-1 1 0 0 0,1 0-1 0 0,0 0 1 0 0,0 0 0 0 0,-1 0-1 0 0,1 0 1 0 0,0 1 0 0 0,0-1 0 0 0,0 0-1 0 0,0 1 1 0 0,0 0 0 0 0,-1 1 58 0 0,-26 37-186 0 0,19 35-68 0 0,11-62 472 0 0,2-1-1 0 0,-1 1 1 0 0,2-1 0 0 0,-1 0 0 0 0,2 0 0 0 0,0 0 0 0 0,0 0 0 0 0,1-1 0 0 0,0 0 0 0 0,1 0-1 0 0,0-1 1 0 0,1 0 0 0 0,1 1-218 0 0,9 18 2949 0 0,-83 46-2853 0 0,3-7-411 0 0,38-14-2836 0 0,23-53 2307 0 0,1-1-266 0 0</inkml:trace>
  <inkml:trace contextRef="#ctx0" brushRef="#br0" timeOffset="80661.401">8273 17721 7258 0 0,'-23'29'2112'0'0,"-2"0"-2568"0"0,7-12-488 0 0,12-6 592 0 0,15-6-737 0 0,4-3-431 0 0</inkml:trace>
  <inkml:trace contextRef="#ctx0" brushRef="#br0" timeOffset="81622.715">13920 16185 2873 0 0,'49'-2'5358'0'0,"16"-4"-5020"0"0,-29 2 526 0 0,401-17-145 0 0,-308-4-4579 0 0,-113 22 2721 0 0</inkml:trace>
  <inkml:trace contextRef="#ctx0" brushRef="#br0" timeOffset="81900.185">14246 16362 5361 0 0,'-95'48'2945'0'0,"77"-42"-2392"0"0,29-9-505 0 0,158-32 248 0 0,-105 18-987 0 0,1 3 0 0 0,0 3 0 0 0,1 3 0 0 0,46 0 691 0 0,-83 8-638 0 0</inkml:trace>
  <inkml:trace contextRef="#ctx0" brushRef="#br0" timeOffset="82415.372">15606 15615 3841 0 0,'24'11'4090'0'0,"44"502"-3143"0"0,-33-336-287 0 0,13-50-301 0 0,6-51-190 0 0,-50-73-145 0 0,0-2 0 0 0,0 1 0 0 0,1 0 0 0 0,-1-1-1 0 0,1 0 1 0 0,-1 0 0 0 0,1 0 0 0 0,-1 0 0 0 0,1-1 0 0 0,-1 0 0 0 0,1 0-1 0 0,0 0 1 0 0,-1 0 0 0 0,1-1 0 0 0,-1 0 0 0 0,1 0 0 0 0,-1 0 0 0 0,1 0-24 0 0,8-2 45 0 0,-1 0 0 0 0,1-1 0 0 0,0 0 0 0 0,-1-1 0 0 0,0 0 1 0 0,0-1-1 0 0,-1 0 0 0 0,1-1 0 0 0,-1 0 0 0 0,-1-1 1 0 0,0 0-1 0 0,0 0 0 0 0,0-2 0 0 0,-1 1 0 0 0,0-1 0 0 0,7-10-45 0 0,3-12 21 0 0,-1-1-1 0 0,-1-1 0 0 0,-2-1 0 0 0,-1 0 0 0 0,-2-1 0 0 0,-2 0 0 0 0,-1-1 0 0 0,-2 0 0 0 0,-1 0 1 0 0,-2-1-1 0 0,-1 1 0 0 0,-3-2-20 0 0,0 17 7 0 0,-1 1-1 0 0,-1-1 1 0 0,-1 1 0 0 0,0 0 0 0 0,-2 0 0 0 0,-1 0 0 0 0,0 0 0 0 0,-2 1 0 0 0,0 0-1 0 0,-1 1 1 0 0,-1-1 0 0 0,-1 2 0 0 0,-1 0 0 0 0,-2-3-7 0 0,9 14 2 0 0,-1 0 1 0 0,0 0-1 0 0,0 1 1 0 0,-1 0-1 0 0,0 0 1 0 0,0 0-1 0 0,0 1 0 0 0,-1 0 1 0 0,0 0-1 0 0,0 1 1 0 0,0 0-1 0 0,0 1 1 0 0,-1-1-1 0 0,1 2 1 0 0,-1-1-1 0 0,0 1 1 0 0,0 0-1 0 0,0 1 0 0 0,0 0 1 0 0,0 1-1 0 0,0 0 1 0 0,0 0-1 0 0,0 1 1 0 0,0 0-1 0 0,0 0 1 0 0,1 1-1 0 0,-1 0 1 0 0,0 1-1 0 0,1 0 1 0 0,-1 0-1 0 0,1 1 0 0 0,0 0 1 0 0,0 0-1 0 0,0 1 1 0 0,1 0-1 0 0,-1 1 1 0 0,1-1-1 0 0,-4 6-2 0 0,-1 8-472 0 0,1 1-1 0 0,1 1 1 0 0,1-1-1 0 0,1 1 1 0 0,0 1 0 0 0,2 0-1 0 0,1 0 1 0 0,0 0-1 0 0,0 18 473 0 0,-3 3-616 0 0,-3 17-700 0 0</inkml:trace>
  <inkml:trace contextRef="#ctx0" brushRef="#br0" timeOffset="95062.005">20198 14127 1616 0 0,'-36'-41'7209'0'0,"-55"-19"-6484"0"0,-40-6-570 0 0,124 63-150 0 0,0 0 0 0 0,0 1 0 0 0,-1 0 0 0 0,1 0 0 0 0,0 1 0 0 0,-1 0 0 0 0,1 0-1 0 0,-1 1 1 0 0,1 0 0 0 0,-1 0 0 0 0,1 1 0 0 0,0 0 0 0 0,-1 0 0 0 0,1 0 0 0 0,0 1 0 0 0,0 0 0 0 0,-1 1 0 0 0,2 0 0 0 0,-1 0 0 0 0,0 0 0 0 0,1 1 0 0 0,-1 0 0 0 0,1 0 0 0 0,0 1 0 0 0,0 0 0 0 0,1 0 0 0 0,0 0 0 0 0,0 0 0 0 0,-3 5-5 0 0,1 2 4 0 0,1 0 1 0 0,0 0 0 0 0,1 0-1 0 0,0 1 1 0 0,1-1 0 0 0,1 1-1 0 0,0 0 1 0 0,1 1 0 0 0,0-1-1 0 0,1 0 1 0 0,0 1 0 0 0,1-1-1 0 0,1 0 1 0 0,0 1 0 0 0,1-1-1 0 0,0 0 1 0 0,1 0 0 0 0,0 0-1 0 0,1 0 1 0 0,1 0 0 0 0,0-1-1 0 0,1 0 1 0 0,0 0 0 0 0,4 5-5 0 0,-5-13 44 0 0,-1-1 0 0 0,1 0 0 0 0,-1 0 0 0 0,1 0 0 0 0,0 0 0 0 0,0-1 0 0 0,0 0 0 0 0,0 0 0 0 0,1 0 0 0 0,-1-1 0 0 0,0 0 0 0 0,1 0 0 0 0,-1 0 0 0 0,1 0 0 0 0,0-1 0 0 0,-1 0 0 0 0,1 0 0 0 0,-1-1 0 0 0,1 0 0 0 0,-1 0 0 0 0,1 0 0 0 0,-1 0 0 0 0,0-1 0 0 0,1 0 0 0 0,-1 0 0 0 0,0 0 0 0 0,1-1-44 0 0,73-59 782 0 0,-77 61-767 0 0,-1 0 1 0 0,1 0 0 0 0,-1 0 0 0 0,1 0 0 0 0,-1 0 0 0 0,1 0 0 0 0,-1 1 0 0 0,1-1 0 0 0,0 0 0 0 0,-1 1 0 0 0,1 0 0 0 0,0-1 0 0 0,-1 1 0 0 0,1 0 0 0 0,0 0 0 0 0,0-1 0 0 0,0 1 0 0 0,-1 1 0 0 0,1-1-1 0 0,0 0 1 0 0,0 0 0 0 0,-1 1 0 0 0,1-1 0 0 0,0 1 0 0 0,-1-1 0 0 0,1 1 0 0 0,0 0 0 0 0,-1 0 0 0 0,1 0 0 0 0,-1 0 0 0 0,1 0 0 0 0,-1 0 0 0 0,0 0 0 0 0,1 0 0 0 0,-1 0 0 0 0,0 1 0 0 0,0-1-1 0 0,0 0 1 0 0,1 1-16 0 0,61 64 31 0 0,-59-62-5 0 0,63 83 10 0 0,-4 2-1 0 0,-4 3 1 0 0,42 91-36 0 0,-89-162 7 0 0,-5-10 17 0 0,1 0-1 0 0,-2 1 1 0 0,1 0-1 0 0,-2 1 1 0 0,1-1-1 0 0,-2 1 1 0 0,0 0-1 0 0,0 0 1 0 0,-1 1 0 0 0,-1-1-1 0 0,0 1 1 0 0,-1-1-1 0 0,-1 1 1 0 0,0-1-1 0 0,-1 6-23 0 0,-2-15 27 0 0,-1 0 0 0 0,0 0-1 0 0,0-1 1 0 0,0 1 0 0 0,-1-1 0 0 0,1 0-1 0 0,-1 0 1 0 0,0-1 0 0 0,0 0-1 0 0,0 1 1 0 0,0-2 0 0 0,0 1 0 0 0,0 0-1 0 0,0-1 1 0 0,-1 0 0 0 0,1 0 0 0 0,0-1-1 0 0,-1 0 1 0 0,1 0 0 0 0,-1 0 0 0 0,1 0-1 0 0,-3-1-26 0 0,-24-4 51 0 0,1-2-1 0 0,-1 0 1 0 0,1-2-1 0 0,1-2 1 0 0,-1 0-1 0 0,2-3 1 0 0,0 0-1 0 0,1-1 1 0 0,0-2-1 0 0,-7-7-50 0 0,16 12 30 0 0,-21-20 145 0 0,45 25-183 0 0,46-51-96 0 0,181-179-6278 0 0,-208 216 4799 0 0</inkml:trace>
  <inkml:trace contextRef="#ctx0" brushRef="#br0" timeOffset="95405.009">20747 13920 4801 0 0,'-27'-36'4597'0'0,"-15"-16"-1942"0"0,38 49-2570 0 0,-1 1-1 0 0,1 1 1 0 0,-1-1-1 0 0,0 1 0 0 0,0-1 1 0 0,0 1-1 0 0,0 1 1 0 0,0-1-1 0 0,0 1 0 0 0,0 0 1 0 0,0 0-1 0 0,0 0 1 0 0,0 1-1 0 0,0 0 1 0 0,0 0-1 0 0,0 0 0 0 0,0 0 1 0 0,1 1-1 0 0,-1 0 1 0 0,0 0-85 0 0,0-1 40 0 0,-6 2-54 0 0,0-1 0 0 0,0 2 0 0 0,0-1 0 0 0,0 2 0 0 0,1-1 0 0 0,-1 2 0 0 0,1-1 0 0 0,1 1 0 0 0,-1 1 0 0 0,1-1 0 0 0,0 2 0 0 0,0-1 0 0 0,1 1 0 0 0,0 1 0 0 0,1-1 1 0 0,0 1-1 0 0,0 1 0 0 0,1-1 0 0 0,0 1 0 0 0,0 0 0 0 0,1 0 0 0 0,-2 6 14 0 0,3 1-21 0 0,0-1 0 0 0,1 1 0 0 0,1 0 0 0 0,1 0 0 0 0,0 0 0 0 0,1 0 1 0 0,1 0-1 0 0,0 0 0 0 0,2 0 0 0 0,0 0 0 0 0,0-1 0 0 0,2 1 0 0 0,0-1 0 0 0,1 0 0 0 0,0-1 0 0 0,1 1 1 0 0,2 1 20 0 0,11 17-31 0 0,1 0 0 0 0,2-2 1 0 0,1 0-1 0 0,1-1 1 0 0,1-2-1 0 0,26 21 31 0 0,-39-37 15 0 0,-5-4-322 0 0,1 1 0 0 0,-1-1 1 0 0,1-1-1 0 0,1 0 0 0 0,0 0 0 0 0,0-1 0 0 0,1 0 0 0 0,-1-1 1 0 0,1 0-1 0 0,1 0 0 0 0,-1-2 0 0 0,1 1 0 0 0,0-1 0 0 0,0-1 1 0 0,0 0-1 0 0,1-1 0 0 0,0 0 307 0 0,6-5-926 0 0</inkml:trace>
  <inkml:trace contextRef="#ctx0" brushRef="#br0" timeOffset="95744.89">20922 13989 4905 0 0,'5'13'4653'0'0,"153"209"-3149"0"0,-24-80-1333 0 0,-60-84-3381 0 0,-68-55 2287 0 0,3 3-320 0 0</inkml:trace>
  <inkml:trace contextRef="#ctx0" brushRef="#br0" timeOffset="96044.229">21266 13901 9458 0 0,'-73'88'4520'0'0,"-8"10"-5630"0"0,-10 11 95 0 0,80-94 982 0 0,7-11-220 0 0,0-1 0 0 0,0 2 0 0 0,0-1 0 0 0,1 0 0 0 0,0 1 0 0 0,0-1 0 0 0,0 1 0 0 0,1 0 0 0 0,0 0 0 0 0,0 0 0 0 0,0 0 0 0 0,0 0 0 0 0,1 1 0 0 0,0-1 0 0 0,0 0 0 0 0,0 1 0 0 0,1-1 0 0 0,-1 1-1 0 0,1-1 1 0 0,1 1 0 0 0,-1-1 0 0 0,1 2 253 0 0,6 4-1412 0 0</inkml:trace>
  <inkml:trace contextRef="#ctx0" brushRef="#br0" timeOffset="96288.388">21319 13756 6993 0 0,'21'-8'3768'0'0,"8"21"-2671"0"0,-24-9-1116 0 0,8 6 167 0 0,-1 1 1 0 0,-1 0 0 0 0,0 1 0 0 0,0 1-1 0 0,-1-1 1 0 0,-1 2 0 0 0,0-1-1 0 0,-1 1 1 0 0,0 0 0 0 0,-1 1 0 0 0,-1 0-1 0 0,0 0 1 0 0,-1 1 0 0 0,2 11-149 0 0,0-5 62 0 0,1 2-22 0 0,-1 1-1 0 0,-2 0 1 0 0,0 0 0 0 0,-2 0-1 0 0,-1 0 1 0 0,0 1 0 0 0,-2-1 0 0 0,-1 1-1 0 0,-2-1 1 0 0,0 0 0 0 0,-1 0-1 0 0,-2 0 1 0 0,0 0 0 0 0,-2-1-1 0 0,0 0 1 0 0,-2 0 0 0 0,-7 11-40 0 0,-38 86-697 0 0,24-48-3763 0 0,28-64 3401 0 0,2-3-237 0 0</inkml:trace>
  <inkml:trace contextRef="#ctx0" brushRef="#br0" timeOffset="96782.356">21808 13998 2457 0 0,'28'29'6400'0'0,"35"1"-6289"0"0,-49-24 352 0 0,13 7-281 0 0,0 1-1 0 0,-1 2 1 0 0,-1 0-1 0 0,-1 1 1 0 0,0 2-1 0 0,-1 0 1 0 0,-1 2 0 0 0,-1 0-1 0 0,2 5-181 0 0,23 24 18 0 0,-21-26-133 0 0,-2 2 0 0 0,-1 1 1 0 0,-1 1-1 0 0,-1 0 0 0 0,12 24 115 0 0,-33-51-68 0 0,1-1 1 0 0,0 1-1 0 0,0 0 0 0 0,0 0 1 0 0,0 0-1 0 0,0 0 0 0 0,0-1 1 0 0,0 1-1 0 0,0 0 0 0 0,0 0 1 0 0,0 0-1 0 0,0 0 0 0 0,0-1 1 0 0,1 1-1 0 0,-1 0 0 0 0,0 0 1 0 0,0 0-1 0 0,1-1 0 0 0,-1 1 1 0 0,1 0-1 0 0,-1 0 0 0 0,1-1 1 0 0,-1 1-1 0 0,1 0 0 0 0,-1-1 1 0 0,1 1-1 0 0,0-1 0 0 0,-1 1 1 0 0,1-1-1 0 0,0 1 0 0 0,-1-1 1 0 0,1 1-1 0 0,0-1 0 0 0,0 0 1 0 0,0 1-1 0 0,-1-1 0 0 0,1 0 1 0 0,0 0-1 0 0,0 1 0 0 0,0-1 1 0 0,0 0-1 0 0,-1 0 0 0 0,1 0 1 0 0,0 0-1 0 0,0 0 0 0 0,0 0 1 0 0,0 0-1 0 0,-1-1 0 0 0,1 1 1 0 0,0 0-1 0 0,0 0 0 0 0,0-1 1 0 0,-1 1-1 0 0,1 0 0 0 0,0-1 1 0 0,0 1-1 0 0,-1-1 0 0 0,1 1 1 0 0,0-1-1 0 0,-1 1 0 0 0,1-1 1 0 0,0 0-1 0 0,-1 1 0 0 0,1-1 1 0 0,-1 0-1 0 0,1 1 0 0 0,-1-1 1 0 0,1 0-1 0 0,-1 0 68 0 0,-1-11-1359 0 0</inkml:trace>
  <inkml:trace contextRef="#ctx0" brushRef="#br0" timeOffset="97042.335">22250 13837 5617 0 0,'-15'9'7063'0'0,"-113"266"-6061"0"0,44-80-1890 0 0,50-61-2977 0 0,32-115 2831 0 0,4-2-316 0 0</inkml:trace>
  <inkml:trace contextRef="#ctx0" brushRef="#br0" timeOffset="97488.238">22746 14247 3025 0 0,'88'-13'4621'0'0,"116"-5"-4148"0"0,-194 17-418 0 0,-2 1-257 0 0,1 0 1 0 0,-1-1-1 0 0,0 0 0 0 0,1-1 0 0 0,-1 0 1 0 0,0 0-1 0 0,0-1 0 0 0,0 1 0 0 0,0-2 1 0 0,0 1-1 0 0,-1-1 0 0 0,1-1 0 0 0,-1 1 1 0 0,0-1-1 0 0,4-5 202 0 0,-1-1-875 0 0</inkml:trace>
  <inkml:trace contextRef="#ctx0" brushRef="#br0" timeOffset="97922.961">22771 13863 4737 0 0,'3'12'4740'0'0,"3"2"-3706"0"0,12 38-1389 0 0,87 425 2076 0 0,-80-417-2502 0 0,-24-59 303 0 0,-1-1-141 0 0,0 0-223 0 0,0 0-249 0 0,0 0 409 0 0,0 0-310 0 0,0-1-271 0 0</inkml:trace>
  <inkml:trace contextRef="#ctx0" brushRef="#br0" timeOffset="98168.895">22776 13764 5649 0 0,'18'-2'3756'0'0,"140"154"-5485"0"0,-89-32-1442 0 0,-59-100 2331 0 0</inkml:trace>
  <inkml:trace contextRef="#ctx0" brushRef="#br0" timeOffset="98589.121">23137 14204 2280 0 0,'-7'10'7722'0'0,"-3"1"-5383"0"0,-4 35-1766 0 0,-17 113-183 0 0,29-107-403 0 0,3-52-23 0 0,3-12-239 0 0,36-132 186 0 0,-39 103 102 0 0,17-81 68 0 0,-18 121-78 0 0,1 0-1 0 0,-1 0 1 0 0,1 1-1 0 0,-1-1 0 0 0,1 0 1 0 0,-1 0-1 0 0,1 0 0 0 0,-1 1 1 0 0,1-1-1 0 0,0 0 1 0 0,-1 1-1 0 0,1-1 0 0 0,0 0 1 0 0,0 1-1 0 0,-1-1 0 0 0,1 1 1 0 0,0-1-1 0 0,0 1 0 0 0,0 0 1 0 0,0-1-1 0 0,0 1 1 0 0,0 0-1 0 0,-1 0 0 0 0,1-1 1 0 0,0 1-1 0 0,0 0 0 0 0,0 0 1 0 0,0 0-1 0 0,0 0 1 0 0,0 0-1 0 0,0 0 0 0 0,0 0 1 0 0,0 1-1 0 0,0-1 0 0 0,0 0 1 0 0,0 0-1 0 0,0 1 1 0 0,-1-1-1 0 0,1 1 0 0 0,0-1 1 0 0,0 1-1 0 0,0-1 0 0 0,-1 1 1 0 0,1-1-1 0 0,0 1 1 0 0,0 0-1 0 0,-1-1 0 0 0,1 1 1 0 0,-1 0-1 0 0,1 0 0 0 0,0-1 1 0 0,-1 1-1 0 0,0 0 0 0 0,1 0-2 0 0,12 9 32 0 0,-1 0 0 0 0,-1 1 0 0 0,1 0 0 0 0,-2 0 1 0 0,0 1-1 0 0,0 1 0 0 0,-1 0 0 0 0,0 0 0 0 0,-1 1 0 0 0,4 10-32 0 0,6 24 196 0 0,-17-47-203 0 0,5-17-180 0 0,0 8 184 0 0,-1 0 1 0 0,0 0-1 0 0,-1 0 0 0 0,1-1 0 0 0,-2 1 1 0 0,1-1-1 0 0,-1 0 0 0 0,0 0 0 0 0,-1 0 0 0 0,0 0 1 0 0,-1-1-1 0 0,1-3 3 0 0,20-89 23 0 0,-22 100-19 0 0,0-1 1 0 0,0 1-1 0 0,1 0 0 0 0,0 0 1 0 0,-1-1-1 0 0,1 1 1 0 0,0 0-1 0 0,0 0 1 0 0,0 0-1 0 0,0 0 1 0 0,1 0-1 0 0,-1 0 1 0 0,0 0-1 0 0,1 0 1 0 0,0 0-1 0 0,-1 1 1 0 0,1-1-1 0 0,0 1 1 0 0,0-1-1 0 0,0 1 1 0 0,0-1-1 0 0,0 1 1 0 0,0 0-1 0 0,0 0 1 0 0,0 0-1 0 0,0 0 1 0 0,1 1-1 0 0,-1-1 1 0 0,0 1-1 0 0,0-1 0 0 0,1 1 1 0 0,-1 0-1 0 0,1 0 1 0 0,-1 0-1 0 0,0 0 1 0 0,1 0-5 0 0,26 27 23 0 0,-1 1 0 0 0,-1 1 0 0 0,-1 1 0 0 0,-2 2 0 0 0,-1 0 0 0 0,-1 2 0 0 0,-2 0 0 0 0,-2 1 1 0 0,-1 1-1 0 0,2 11-23 0 0,0-10-26 0 0,21 49-849 0 0,-39-86 805 0 0,0 0-1 0 0,-1 0 1 0 0,1-1-1 0 0,0 1 1 0 0,-1 0-1 0 0,1 0 1 0 0,0-1-1 0 0,-1 1 1 0 0,1 0-1 0 0,-1-1 1 0 0,1 1-1 0 0,-1-1 1 0 0,1 1-1 0 0,-1-1 1 0 0,1 1-1 0 0,-1-1 1 0 0,0 1-1 0 0,1-1 1 0 0,-1 1-1 0 0,1-1 1 0 0,-1 0-1 0 0,0 1 1 0 0,0-1-1 0 0,1 1 1 0 0,-1-1-1 0 0,0 0 1 0 0,0 1-1 0 0,0-1 1 0 0,0 0-1 0 0,0 1 1 0 0,0-1-1 0 0,0 0 1 0 0,0 1-1 0 0,0-1 0 0 0,0 0 1 0 0,0 1-1 0 0,0-1 1 0 0,0 0-1 0 0,-1 1 1 0 0,1-1-1 0 0,0 0 1 0 0,0 1-1 0 0,-1-1 1 0 0,1 1-1 0 0,0-1 1 0 0,-1 1-1 0 0,1-1 1 0 0,-1 0-1 0 0,1 1 1 0 0,-1 0-1 0 0,1-1 1 0 0,-1 1-1 0 0,1-1 1 0 0,-1 1-1 0 0,1-1 71 0 0,-10-38-1331 0 0,0-1-432 0 0</inkml:trace>
  <inkml:trace contextRef="#ctx0" brushRef="#br0" timeOffset="98845.495">22895 13541 10082 0 0,'-28'21'3577'0'0,"2"0"-3009"0"0,4-7-728 0 0,3-4-208 0 0,11-7-736 0 0,6 0-345 0 0,2-5 985 0 0,0 1-792 0 0,51-4-472 0 0</inkml:trace>
  <inkml:trace contextRef="#ctx0" brushRef="#br0" timeOffset="99330.332">23851 13736 7610 0 0,'-2'60'4225'0'0,"6"74"-3803"0"0,92 221 261 0 0,-55-186 431 0 0,-7 1 1 0 0,3 88-1115 0 0,-12-124 428 0 0,-7 3-347 0 0,-18-123-109 0 0,0-13-15 0 0,-1 0 1 0 0,0 1 0 0 0,1-1-1 0 0,-1 0 1 0 0,0 0 0 0 0,1 0-1 0 0,0 1 1 0 0,-1-1-1 0 0,1 0 1 0 0,0 0 0 0 0,-1 1-1 0 0,1-1 1 0 0,0 0 0 0 0,0 1-1 0 0,0-1 1 0 0,0 0-1 0 0,0 0 1 0 0,1 1 0 0 0,-1-1-1 0 0,0 0 1 0 0,1 1 0 0 0,-1-1-1 0 0,0 0 1 0 0,1 0-1 0 0,0 0 1 0 0,-1 0 0 0 0,1 1-1 0 0,0-1 1 0 0,-1 0 0 0 0,1 0-1 0 0,0 0 1 0 0,0 0-1 0 0,0 0 1 0 0,0-1 0 0 0,0 1-1 0 0,0 0 1 0 0,0 0 0 0 0,0-1-1 0 0,0 1 1 0 0,0 0-1 0 0,1-1 1 0 0,-1 1 0 0 0,0-1-1 0 0,0 0 1 0 0,1 1 0 0 0,-1-1-1 0 0,0 0 1 0 0,0 0-1 0 0,1 0 1 0 0,-1 0 0 0 0,0 0-1 0 0,1 0 1 0 0,-1 0 0 0 0,1 0 42 0 0,0-8-850 0 0,9-95-376 0 0,-183-490 901 0 0,162 559 374 0 0,2-1 0 0 0,2 1 0 0 0,1-1 0 0 0,1 0 0 0 0,2 0 0 0 0,2-1 0 0 0,1 1 0 0 0,2 0 0 0 0,1 0 0 0 0,2 0 0 0 0,1 1 0 0 0,1-1 0 0 0,3 2-1 0 0,4-10-48 0 0,-13 38 67 0 0,1-1 0 0 0,0 1 0 0 0,0 0 0 0 0,0 0 0 0 0,1 0 0 0 0,0 1 0 0 0,0-1 0 0 0,0 1 0 0 0,0 0 0 0 0,1 0 0 0 0,0 0 0 0 0,0 1 0 0 0,0-1 0 0 0,0 1 0 0 0,0 0 0 0 0,0 1 0 0 0,1 0 0 0 0,0-1 0 0 0,-1 2 0 0 0,1-1 0 0 0,0 1 0 0 0,0-1 0 0 0,0 2 0 0 0,0-1 0 0 0,0 1 0 0 0,0 0 0 0 0,0 0 0 0 0,0 0 0 0 0,0 1 0 0 0,0 0 0 0 0,0 0 0 0 0,-1 1 0 0 0,1-1 0 0 0,2 2-67 0 0,-6 2 22 0 0,1 0 0 0 0,-1 0-1 0 0,0 0 1 0 0,0 0 0 0 0,0 1 0 0 0,-1-1-1 0 0,0 1 1 0 0,0-1 0 0 0,0 1 0 0 0,-1-1-1 0 0,0 1 1 0 0,0-1 0 0 0,0 1-1 0 0,-1-1 1 0 0,0 1 0 0 0,0-1 0 0 0,0 1-1 0 0,-1-1 1 0 0,1 0 0 0 0,-1 1-1 0 0,-1-1 1 0 0,1 0 0 0 0,-1 0 0 0 0,-1 1-22 0 0,-3 14 50 0 0,-12 34-58 0 0,-3-2-1 0 0,-2-1 0 0 0,-2-1 1 0 0,-2-1-1 0 0,-3-2 0 0 0,-18 22 9 0 0,49-68-88 0 0,0 0 0 0 0,0 1 0 0 0,-1-1 0 0 0,1 0 0 0 0,0 0 0 0 0,-1 0 0 0 0,1 0 0 0 0,-1 0 0 0 0,1 0-1 0 0,-1 0 1 0 0,0 0 0 0 0,1 0 0 0 0,-1 0 0 0 0,0 0 0 0 0,1 0 0 0 0,-1 0 0 0 0,0 0 0 0 0,0 0 0 0 0,0-1 0 0 0,0 1-1 0 0,0 0 1 0 0,0-1 0 0 0,0 1 0 0 0,0-1 0 0 0,0 1 0 0 0,0-1 0 0 0,-1 0 0 0 0,1 1 0 0 0,0-1 0 0 0,0 0 0 0 0,0 0-1 0 0,0 0 1 0 0,-1 0 0 0 0,1 0 0 0 0,0 0 0 0 0,0 0 0 0 0,0 0 0 0 0,0 0 0 0 0,-1 0 0 0 0,1-1 0 0 0,0 1 0 0 0,0 0-1 0 0,0-1 1 0 0,0 1 0 0 0,0-1 0 0 0,0 1 0 0 0,0-1 0 0 0,0 0 0 0 0,0 0 0 0 0,0 1 0 0 0,0-1 0 0 0,0 0-1 0 0,0 0 1 0 0,0-1 88 0 0,-4-7-1237 0 0</inkml:trace>
  <inkml:trace contextRef="#ctx0" brushRef="#br0" timeOffset="99993.965">24481 14116 7346 0 0,'14'15'3096'0'0,"-13"-16"-3027"0"0,-1 1 1 0 0,0 0-1 0 0,0-1 0 0 0,0 1 1 0 0,1 0-1 0 0,-1 0 0 0 0,0 0 1 0 0,0-1-1 0 0,1 1 0 0 0,-1 0 1 0 0,0 0-1 0 0,1 0 1 0 0,-1-1-1 0 0,0 1 0 0 0,0 0 1 0 0,1 0-1 0 0,-1 0 0 0 0,0 0 1 0 0,1 0-1 0 0,-1 0 0 0 0,0 0 1 0 0,1 0-1 0 0,-1 0 0 0 0,0 0 1 0 0,1 0-1 0 0,-1 0 0 0 0,0 0 1 0 0,1 0-1 0 0,-1 0 1 0 0,0 0-1 0 0,1 0 0 0 0,-1 0 1 0 0,0 0-1 0 0,1 0 0 0 0,-1 0 1 0 0,0 1-1 0 0,1-1 0 0 0,-1 0 1 0 0,0 0-1 0 0,0 0 0 0 0,1 1 1 0 0,-1-1-1 0 0,0 0 0 0 0,0 0 1 0 0,1 1-1 0 0,-1-1 1 0 0,0 0-1 0 0,0 1 0 0 0,0-1 1 0 0,0 0-1 0 0,1 1 0 0 0,-1-1 1 0 0,0 0-1 0 0,0 0 0 0 0,0 1 1 0 0,0-1-1 0 0,0 1-69 0 0,1-56 268 0 0,-2 52-268 0 0,-1-1-1 0 0,0 0 1 0 0,0 1 0 0 0,0 0-1 0 0,-1-1 1 0 0,1 1 0 0 0,-1 0-1 0 0,0 0 1 0 0,0 1 0 0 0,0-1-1 0 0,0 0 1 0 0,0 1-1 0 0,0 0 1 0 0,-1 0 0 0 0,1 0-1 0 0,-1 0 1 0 0,1 0 0 0 0,-1 1-1 0 0,0 0 1 0 0,0 0 0 0 0,0 0-1 0 0,0 0 1 0 0,0 0 0 0 0,0 1-1 0 0,0 0 1 0 0,0-1 0 0 0,-5 2-67 0 0,1 0 0 0 0,0 0 0 0 0,-1 0 0 0 0,1 1 0 0 0,0 0 0 0 0,0 1 0 0 0,0 0 0 0 0,1 0 0 0 0,-1 1 0 0 0,1 0 0 0 0,-1 0 0 0 0,1 1 0 0 0,0 0 0 0 0,1 0 0 0 0,-1 0 1 0 0,1 1-1 0 0,0 0 0 0 0,1 0 0 0 0,-1 1 0 0 0,1-1 0 0 0,1 1 0 0 0,-1 0 0 0 0,1 1 0 0 0,0-1 0 0 0,1 1 0 0 0,0 0 0 0 0,0-1 0 0 0,0 1 0 0 0,1 1 0 0 0,0-1 0 0 0,1 0 0 0 0,0 0 0 0 0,0 1 0 0 0,1 7 67 0 0,-3 5 71 0 0,0-1-1 0 0,1 1 1 0 0,1-1-1 0 0,1 1 0 0 0,1-1 1 0 0,1 1-1 0 0,0-1 1 0 0,2 1-1 0 0,0-1 0 0 0,3 4-70 0 0,-6-20 13 0 0,0-1 0 0 0,0 0-1 0 0,1 0 1 0 0,-1 0-1 0 0,1 0 1 0 0,0 0 0 0 0,0 0-1 0 0,0 0 1 0 0,0-1-1 0 0,0 1 1 0 0,1 0 0 0 0,-1-1-1 0 0,1 0 1 0 0,-1 0-1 0 0,1 0 1 0 0,0 0-1 0 0,0 0 1 0 0,0 0 0 0 0,0-1-1 0 0,0 1 1 0 0,0-1-1 0 0,1 0 1 0 0,-1 0 0 0 0,0 0-1 0 0,1-1 1 0 0,-1 1-1 0 0,0-1 1 0 0,1 1-1 0 0,-1-1 1 0 0,1 0 0 0 0,-1-1-1 0 0,1 1 1 0 0,-1-1-1 0 0,0 1 1 0 0,1-1 0 0 0,-1 0-1 0 0,0 0 1 0 0,1 0-1 0 0,-1-1 1 0 0,0 1 0 0 0,0-1-1 0 0,0 0 1 0 0,0 0-1 0 0,-1 0 1 0 0,1 0-1 0 0,0 0 1 0 0,-1-1 0 0 0,2-1-13 0 0,7-11-22 0 0,-1 0 0 0 0,-1-1 0 0 0,-1 0 0 0 0,0-1 0 0 0,-1 0 1 0 0,-1 0-1 0 0,0 0 0 0 0,-1-1 0 0 0,0-7 22 0 0,46-115-61 0 0,-51 139 61 0 0,1 0 0 0 0,-1-1 0 0 0,1 1 0 0 0,0 0 0 0 0,-1 0 0 0 0,1 0 0 0 0,0 0 0 0 0,0 0 0 0 0,0 0 0 0 0,0 0 0 0 0,0 0 0 0 0,0 0 0 0 0,0 0 0 0 0,0 0 0 0 0,0 0 0 0 0,0 1 0 0 0,0-1 0 0 0,1 0 0 0 0,-1 1 0 0 0,0-1 0 0 0,1 1 0 0 0,-1-1 0 0 0,0 1 0 0 0,1 0 0 0 0,-1 0 0 0 0,0-1 0 0 0,1 1 0 0 0,-1 0 0 0 0,0 0 0 0 0,1 1 0 0 0,-1-1 0 0 0,1 0 0 0 0,-1 0 0 0 0,0 1 0 0 0,1-1 0 0 0,-1 0 0 0 0,0 1 0 0 0,0-1 0 0 0,1 1 0 0 0,-1 0 0 0 0,0-1 0 0 0,0 1 0 0 0,0 0 0 0 0,0 0 0 0 0,0 0 0 0 0,0 0 0 0 0,0 0 0 0 0,0 0 0 0 0,0 0 0 0 0,46 64-15 0 0,-40-52 13 0 0,134 255-738 0 0,-140-265 571 0 0,2 5-546 0 0,-5-21-1910 0 0,-47-177 605 0 0,30 111 3164 0 0,57 236 3330 0 0,50 339-293 0 0,-82-481-4037 0 0,0-36-232 0 0,-4 14 77 0 0,29-333-466 0 0,-28 319 404 0 0,35-152-583 0 0,-35 165 470 0 0,0 1-1 0 0,0 0 0 0 0,1 0 1 0 0,0 0-1 0 0,0 0 1 0 0,1 1-1 0 0,0-1 1 0 0,0 1-1 0 0,0 0 1 0 0,1 1-1 0 0,0-1 0 0 0,0 1 1 0 0,0 1-1 0 0,1-1 1 0 0,-1 1-1 0 0,1 0 1 0 0,0 0-1 0 0,0 1 1 0 0,1 0-1 0 0,-1 0 1 0 0,2 1 186 0 0,26-5-1061 0 0,2-2-371 0 0</inkml:trace>
  <inkml:trace contextRef="#ctx0" brushRef="#br0" timeOffset="101191.544">19339 15529 9146 0 0,'-89'80'4307'0'0,"-127"99"-2507"0"0,213-177-1792 0 0,3-2-5 0 0,0 0 0 0 0,1-1 0 0 0,-1 1 0 0 0,0 0 0 0 0,0-1 0 0 0,0 1 0 0 0,0-1-1 0 0,-1 1 1 0 0,1 0 0 0 0,0-1 0 0 0,0 1 0 0 0,0 0 0 0 0,0-1 0 0 0,0 1 0 0 0,0 0 0 0 0,0-1 0 0 0,-1 1 0 0 0,1 0 0 0 0,0 0-1 0 0,0-1 1 0 0,0 1 0 0 0,-1 0 0 0 0,1-1 0 0 0,0 1 0 0 0,-1 0 0 0 0,1 0 0 0 0,0 0 0 0 0,0-1 0 0 0,-1 1 0 0 0,1 0 0 0 0,0 0-1 0 0,-1 0 1 0 0,1 0 0 0 0,0-1 0 0 0,-1 1 0 0 0,1 0 0 0 0,0 0 0 0 0,-1 0 0 0 0,1 0 0 0 0,-1 0 0 0 0,1 0 0 0 0,0 0-1 0 0,-1 0 1 0 0,1 0 0 0 0,0 0 0 0 0,-1 0 0 0 0,1 1 0 0 0,0-1 0 0 0,-1 0 0 0 0,1 0 0 0 0,0 0 0 0 0,-1 0 0 0 0,1 0 0 0 0,0 1-1 0 0,-1-1 1 0 0,1 0 0 0 0,0 0-3 0 0,-3-198-201 0 0,-27-190 201 0 0,-1 12-404 0 0,29 324 343 0 0,-9-107-82 0 0,8-1 0 0 0,7 1 1 0 0,7 0-1 0 0,9-19 143 0 0,-5 67-166 0 0,-11 71 30 0 0,2-1 0 0 0,1 2 1 0 0,2-1-1 0 0,2 1 1 0 0,2 0 135 0 0,9-13-118 0 0,3 1 1 0 0,2 0 0 0 0,2 2 0 0 0,3 2 0 0 0,1 0 0 0 0,11-8 117 0 0,-36 49 3 0 0,1 0 1 0 0,-1 1-1 0 0,1 0 1 0 0,0 0-1 0 0,0 1 1 0 0,0 1-1 0 0,1-1 1 0 0,-1 1-1 0 0,1 1 1 0 0,0 0-1 0 0,-1 0 1 0 0,1 1-1 0 0,0 0 1 0 0,3 1-4 0 0,16-4 0 0 0,340-54 47 0 0,-221 35-42 0 0,1 7 1 0 0,0 7-1 0 0,1 6 1 0 0,96 13-6 0 0,22-4-6 0 0,-77-6 38 0 0,0-8 1 0 0,65-16-33 0 0,713-146 397 0 0,393 8 412 0 0,-790 73-328 0 0,180-39 397 0 0,-615 104-688 0 0,0 5 1 0 0,67 2-191 0 0,-190 16 52 0 0,0 0 1 0 0,0 1-1 0 0,0 1 1 0 0,0 0-1 0 0,1 1 0 0 0,-1 0 1 0 0,-1 2-1 0 0,1-1 0 0 0,0 1 1 0 0,-1 1-1 0 0,0 1 1 0 0,0 0-1 0 0,0 0 0 0 0,-1 1 1 0 0,0 1-1 0 0,0 0 0 0 0,-1 1 1 0 0,0 0-1 0 0,-1 1 1 0 0,0 0-1 0 0,0 0 0 0 0,0 2-52 0 0,53 78-16 0 0,-4 4 1 0 0,-4 1-1 0 0,-5 4 0 0 0,-3 1 0 0 0,-5 2 0 0 0,-5 2 0 0 0,11 56 16 0 0,-24-89 26 0 0,107 335-95 0 0,-19 6-1 0 0,9 132 70 0 0,-116-515-556 0 0,-1 0-1 0 0,-1 0 1 0 0,-1 0-1 0 0,-2 0 1 0 0,0 0-1 0 0,-2 0 1 0 0,-3 11 556 0 0,-3 15-1525 0 0</inkml:trace>
  <inkml:trace contextRef="#ctx0" brushRef="#br0" timeOffset="101704.002">19785 15826 6145 0 0,'-2'-5'336'0'0,"0"1"-1"0"0,-1-1 0 0 0,1 0 0 0 0,-1 1 0 0 0,0-1 1 0 0,0 1-1 0 0,-1 0 0 0 0,1 0 0 0 0,-1 0 0 0 0,0 1 1 0 0,0-1-1 0 0,0 1 0 0 0,-1 0 0 0 0,1 0 0 0 0,-1 0 1 0 0,1 1-1 0 0,-1-1 0 0 0,0 1 0 0 0,0 1 0 0 0,-5-2-335 0 0,-50-24 454 0 0,66 19-532 0 0,511-159-200 0 0,-336 115 230 0 0,3 9 1 0 0,131-12 47 0 0,654-26-22 0 0,-439 43 133 0 0,268-27 584 0 0,-412 46-86 0 0,1 17 0 0 0,-1 16 0 0 0,-1 17 0 0 0,-2 17 0 0 0,-2 17 0 0 0,44 28-609 0 0,-214-43 309 0 0,3-8 0 0 0,0-10 0 0 0,65-5-309 0 0,-272-27 16 0 0,296 11-1410 0 0,-1-36-4112 0 0,-253 15 3679 0 0</inkml:trace>
  <inkml:trace contextRef="#ctx0" brushRef="#br0" timeOffset="103583.164">19467 14874 992 0 0,'-7'16'344'0'0,"2"0"1"0"0,0 0-1 0 0,1 0 0 0 0,0 0 0 0 0,1 1 0 0 0,1 0 1 0 0,1-1-1 0 0,1 1 0 0 0,0 0 0 0 0,1 0 0 0 0,0 0-344 0 0,1-14 5 0 0,0-1 0 0 0,0 1 0 0 0,0-1-1 0 0,0 0 1 0 0,0 0 0 0 0,1 0 0 0 0,-1 0-1 0 0,1 0 1 0 0,-1 0 0 0 0,1-1 0 0 0,0 1-1 0 0,-1-1 1 0 0,1 1 0 0 0,0-1 0 0 0,0 0-1 0 0,0-1 1 0 0,0 1 0 0 0,0 0-1 0 0,0-1 1 0 0,0 1 0 0 0,0-1 0 0 0,0 0-1 0 0,0 0 1 0 0,1 0 0 0 0,-1-1 0 0 0,0 1-1 0 0,0-1 1 0 0,0 0 0 0 0,0 1 0 0 0,0-1-1 0 0,0-1 1 0 0,-1 1 0 0 0,1 0 0 0 0,0-1-1 0 0,0 1 1 0 0,-1-1 0 0 0,1 0 0 0 0,-1 0-1 0 0,0 0 1 0 0,1 0 0 0 0,0-2-5 0 0,25-6-23 0 0,11 2 14 0 0,0 2-1 0 0,0 2 0 0 0,1 1 0 0 0,-1 2 1 0 0,1 2-1 0 0,5 2 10 0 0,105-1-19 0 0,-57-5 63 0 0,-1-4-1 0 0,0-4 1 0 0,0-4 0 0 0,41-14-44 0 0,41-58 152 0 0,28 30-31 0 0,-154 49-244 0 0,-47 4-717 0 0,-1 2 491 0 0</inkml:trace>
  <inkml:trace contextRef="#ctx0" brushRef="#br0" timeOffset="103876.968">20655 15210 5241 0 0,'28'217'3401'0'0,"-3"-16"-3229"0"0,51 121-148 0 0,-38-176 2 0 0,-7 1-1 0 0,-5 1 1 0 0,-5 30-26 0 0,-32 77-1211 0 0,11-252 781 0 0</inkml:trace>
  <inkml:trace contextRef="#ctx0" brushRef="#br0" timeOffset="104202.106">20387 15572 8210 0 0,'-3'0'4013'0'0,"-7"1"-3635"0"0,17-13-390 0 0,249-277-1015 0 0,-253 283 1007 0 0,2 1 0 0 0,-1 0 0 0 0,0 1 0 0 0,1-1 0 0 0,0 1 0 0 0,0 0 0 0 0,1 0 0 0 0,-1 0 0 0 0,1 1 0 0 0,0 0 0 0 0,-1 0 0 0 0,1 0 0 0 0,1 1 0 0 0,-1 0 0 0 0,0 0 0 0 0,0 1 0 0 0,1-1 0 0 0,-1 1 0 0 0,1 1 0 0 0,-1-1 0 0 0,1 1 0 0 0,0 0 0 0 0,-1 1 0 0 0,1 0 0 0 0,-1 0 0 0 0,1 0 0 0 0,-1 1 0 0 0,0-1 0 0 0,0 2 0 0 0,0-1 0 0 0,0 1 0 0 0,0 0 0 0 0,0 0 0 0 0,0 0 0 0 0,-1 1 0 0 0,0 0 0 0 0,2 2 20 0 0,-1 2-93 0 0,0 1 0 0 0,0-1 0 0 0,0 0 0 0 0,1-1 0 0 0,0 1 0 0 0,0-1 0 0 0,1-1-1 0 0,0 1 1 0 0,0-1 0 0 0,1-1 0 0 0,0 0 0 0 0,0 0 0 0 0,0 0 0 0 0,0-1 0 0 0,1-1 0 0 0,-1 0 0 0 0,1 0-1 0 0,0 0 1 0 0,0-2 0 0 0,0 1 0 0 0,0-1 0 0 0,0 0 0 0 0,1-1 0 0 0,-1-1 0 0 0,0 1 0 0 0,0-2-1 0 0,10-1 94 0 0,0-5-978 0 0</inkml:trace>
  <inkml:trace contextRef="#ctx0" brushRef="#br0" timeOffset="104769.995">20225 17107 7250 0 0,'-43'61'3889'0'0,"39"-53"-3854"0"0,0-1 0 0 0,0 1 1 0 0,1 0-1 0 0,0 0 1 0 0,0 0-1 0 0,1 1 1 0 0,0-1-1 0 0,0 1 1 0 0,1-1-1 0 0,0 1 1 0 0,1-1-1 0 0,0 1 1 0 0,0 0-1 0 0,1-1 1 0 0,0 1-1 0 0,0-1 1 0 0,1 1-1 0 0,2 4-35 0 0,137 327 70 0 0,-40-111 56 0 0,-8 44-142 0 0,-93-273-17 0 0,-1 0 0 0 0,1 0 1 0 0,0 0-1 0 0,0 0 0 0 0,0 0 0 0 0,-1 0 0 0 0,1 0 0 0 0,0-1 0 0 0,-1 1 0 0 0,1 0 0 0 0,0 0 0 0 0,0 0 0 0 0,-1 0 1 0 0,1 0-1 0 0,0 0 0 0 0,0 0 0 0 0,-1 0 0 0 0,1 0 0 0 0,0 1 0 0 0,0-1 0 0 0,-1 0 0 0 0,1 0 0 0 0,0 0 0 0 0,0 0 1 0 0,-1 0-1 0 0,1 0 0 0 0,0 0 0 0 0,0 1 0 0 0,-1-1 0 0 0,1 0 0 0 0,0 0 33 0 0,-13-25-256 0 0,-46-119-902 0 0,7-2-1 0 0,-14-76 1159 0 0,59 204-38 0 0,0 0 0 0 0,2-1-1 0 0,0 0 1 0 0,0 0-1 0 0,2 0 1 0 0,1 0-1 0 0,0-1 1 0 0,1 1-1 0 0,1-1 1 0 0,1 1-1 0 0,1-1 1 0 0,1 1 0 0 0,0 0-1 0 0,1 0 1 0 0,1 0-1 0 0,1 0 1 0 0,1 1-1 0 0,1 0 1 0 0,0 1-1 0 0,1-1 1 0 0,1 1-1 0 0,0 1 1 0 0,2 0 0 0 0,9-10 38 0 0,-16 20 35 0 0,0 1 1 0 0,1 1 0 0 0,0-1-1 0 0,0 1 1 0 0,0 0 0 0 0,0 0 0 0 0,1 1-1 0 0,-1 0 1 0 0,1 0 0 0 0,0 0-1 0 0,0 1 1 0 0,0 0 0 0 0,0 1 0 0 0,0-1-1 0 0,1 1 1 0 0,-1 1 0 0 0,0-1-1 0 0,1 1 1 0 0,-1 1 0 0 0,0-1 0 0 0,0 1-1 0 0,1 0 1 0 0,-1 1 0 0 0,0 0-1 0 0,0 0 1 0 0,0 0 0 0 0,0 1 0 0 0,-1 0-1 0 0,1 1 1 0 0,-1-1 0 0 0,0 1-1 0 0,0 0 1 0 0,0 1 0 0 0,0-1-1 0 0,-1 1 1 0 0,4 4-36 0 0,-6 3 166 0 0,1-1 0 0 0,-1 1 0 0 0,-1 0 1 0 0,0 0-1 0 0,-1 0 0 0 0,0 0 0 0 0,-1 0 0 0 0,0 0 0 0 0,-1 0 0 0 0,-1 0 0 0 0,-1 6-166 0 0,2-13 38 0 0,0 14-18 0 0,-1 0 0 0 0,-1 0 0 0 0,-1-1-1 0 0,-1 0 1 0 0,0 0 0 0 0,-2 0 0 0 0,0 0 0 0 0,0-1-1 0 0,-2 0-19 0 0,-37 5-3719 0 0,34-30 2357 0 0</inkml:trace>
  <inkml:trace contextRef="#ctx0" brushRef="#br0" timeOffset="105343.977">20938 16943 4881 0 0,'-8'5'6461'0'0,"-21"0"-6053"0"0,12-3-381 0 0,-40 27-159 0 0,50-23 105 0 0,0 1 0 0 0,0-1 1 0 0,0 1-1 0 0,1 0 0 0 0,0 0 0 0 0,0 1 0 0 0,1 0 0 0 0,0 0 0 0 0,0 0 0 0 0,1 0 0 0 0,0 1 1 0 0,1 0-1 0 0,0 0 0 0 0,-1 5 27 0 0,3-11-1 0 0,-5 17 3 0 0,1 2 0 0 0,1-1 1 0 0,1 0-1 0 0,1 1 0 0 0,1 0 1 0 0,1-1-1 0 0,1 1 0 0 0,1-1 1 0 0,0 1-1 0 0,2-1 0 0 0,1 1 1 0 0,0-1-3 0 0,18 23-207 0 0,-16-53-197 0 0,-1-1 384 0 0,0 1 0 0 0,-1-1 0 0 0,0 0-1 0 0,0-1 1 0 0,-1 1 0 0 0,0-1 0 0 0,-1 0 0 0 0,-1 0 0 0 0,1 0 0 0 0,-2 0 0 0 0,1-8 20 0 0,-3-151 229 0 0,1 170-210 0 0,0 0-15 0 0,1 0-1 0 0,-1 1 1 0 0,0-1-1 0 0,0 0 1 0 0,0 0 0 0 0,1 1-1 0 0,-1-1 1 0 0,0 0-1 0 0,0 0 1 0 0,0 0 0 0 0,1 1-1 0 0,-1-1 1 0 0,0 0 0 0 0,1 0-1 0 0,-1 0 1 0 0,0 0-1 0 0,0 1 1 0 0,1-1 0 0 0,-1 0-1 0 0,0 0 1 0 0,1 0 0 0 0,-1 0-1 0 0,0 0 1 0 0,1 0-1 0 0,-1 0 1 0 0,0 0 0 0 0,1 0-1 0 0,-1 0 1 0 0,0 0-1 0 0,1 0 1 0 0,-1 0 0 0 0,0 0-1 0 0,1 0 1 0 0,-1-1 0 0 0,0 1-1 0 0,1 0 1 0 0,-1 0-1 0 0,0 0 1 0 0,0 0 0 0 0,1 0-1 0 0,-1-1 1 0 0,0 1 0 0 0,0 0-1 0 0,1 0 1 0 0,-1-1-1 0 0,0 1 1 0 0,0 0 0 0 0,0 0-1 0 0,1-1 1 0 0,-1 1-1 0 0,0 0 1 0 0,0-1 0 0 0,0 1-1 0 0,0 0 1 0 0,0 0 0 0 0,0-1-1 0 0,0 1 1 0 0,0 0-1 0 0,1-1 1 0 0,-1 1 0 0 0,0 0-1 0 0,0-1 1 0 0,0 1 0 0 0,-1 0-1 0 0,1-1 1 0 0,0 1-1 0 0,0 0-3 0 0,250 322-816 0 0,-250-321 758 0 0,1 1 0 0 0,-1-1 0 0 0,1 1 1 0 0,-1-1-1 0 0,1 0 0 0 0,0 1 0 0 0,0-1 0 0 0,0 0 0 0 0,-1 1 0 0 0,1-1 0 0 0,0 0 0 0 0,0 0 0 0 0,1 0 0 0 0,-1 0 1 0 0,0 0-1 0 0,0 0 0 0 0,0 0 0 0 0,1 0 0 0 0,-1 0 0 0 0,1-1 0 0 0,-1 1 0 0 0,0-1 0 0 0,1 1 0 0 0,-1-1 0 0 0,1 1 1 0 0,-1-1-1 0 0,1 0 0 0 0,-1 0 0 0 0,1 1 0 0 0,-1-1 0 0 0,1 0 0 0 0,0-1 0 0 0,-1 1 0 0 0,1 0 0 0 0,-1 0 0 0 0,1-1 1 0 0,-1 1-1 0 0,1 0 0 0 0,-1-1 0 0 0,0 0 0 0 0,1 1 0 0 0,-1-1 0 0 0,0 0 0 0 0,1 0 0 0 0,-1 0 0 0 0,0 0 0 0 0,0 0 1 0 0,0 0-1 0 0,1 0 0 0 0,-1 0 0 0 0,0 0 0 0 0,-1 0 0 0 0,1-1 0 0 0,0 1 0 0 0,0 0 0 0 0,0-1 0 0 0,-1 1 0 0 0,1-1 1 0 0,-1 1-1 0 0,1 0 0 0 0,-1-1 0 0 0,0 1 0 0 0,1-1 0 0 0,-1 0 58 0 0,0-16-235 0 0,-2 0 0 0 0,1 0 1 0 0,-2 0-1 0 0,-1 1 0 0 0,0-1 0 0 0,-1 1 0 0 0,0 0 1 0 0,-8-14 234 0 0,2 0-2 0 0,-46-120 2778 0 0,55 192 857 0 0,106 364-508 0 0,-87-345-3360 0 0,-12-76-1263 0 0,-68-255-3994 0 0,42 189 3968 0 0</inkml:trace>
  <inkml:trace contextRef="#ctx0" brushRef="#br0" timeOffset="106016.634">21917 14979 4873 0 0,'-52'13'3237'0'0,"39"-4"-2456"0"0,127 16-335 0 0,-88-25-411 0 0,0-1 0 0 0,0-2 0 0 0,0 0 0 0 0,-1-2 0 0 0,1-1 0 0 0,-1 0 0 0 0,-1-2 0 0 0,1-1 0 0 0,-1-1 0 0 0,-1-1 0 0 0,0-1 0 0 0,19-14-35 0 0,98-76-3241 0 0,-126 85 2238 0 0</inkml:trace>
  <inkml:trace contextRef="#ctx0" brushRef="#br0" timeOffset="106287.416">22276 15223 6145 0 0,'1'104'4957'0'0,"57"52"-5346"0"0,-37-107 742 0 0,316 780 961 0 0,-257-612-531 0 0,-35-134-2234 0 0,-44-83 1379 0 0,0 0 1 0 0,-1 1-1 0 0,1-1 1 0 0,0 0-1 0 0,0 0 1 0 0,0 0-1 0 0,0 0 1 0 0,0-1-1 0 0,-1 1 1 0 0,1 0-1 0 0,0 0 1 0 0,0 0-1 0 0,0-1 1 0 0,0 1-1 0 0,-1 0 1 0 0,1-1-1 0 0,0 1 1 0 0,0-1-1 0 0,-1 1 1 0 0,1-1-1 0 0,0 1 1 0 0,-1-1-1 0 0,1 1 1 0 0,0-1-1 0 0,-1 0 1 0 0,1 1-1 0 0,-1-1 1 0 0,1 0-1 0 0,-1 0 1 0 0,0 1-1 0 0,1-1 1 0 0,-1 0-1 0 0,0 0 1 0 0,1 0-1 0 0,-1 0 1 0 0,0 1-1 0 0,0-1 1 0 0,0 0-1 0 0,1 0 1 0 0,-1 0-1 0 0,0 0 1 0 0,-1 0 71 0 0,5-16-979 0 0</inkml:trace>
  <inkml:trace contextRef="#ctx0" brushRef="#br0" timeOffset="106567.326">22183 15659 8010 0 0,'-26'20'3660'0'0,"-24"15"-2806"0"0,52-46-1162 0 0,155-190 156 0 0,-155 198 114 0 0,-1 0-1 0 0,1 0 1 0 0,-1 0-1 0 0,1 0 1 0 0,0 1 0 0 0,0-1-1 0 0,0 0 1 0 0,0 1-1 0 0,1-1 1 0 0,-1 1 0 0 0,1 0-1 0 0,0 0 1 0 0,-1 0-1 0 0,1 0 1 0 0,0 1 0 0 0,0-1-1 0 0,0 1 1 0 0,0-1 0 0 0,0 1-1 0 0,1 0 1 0 0,-1 0-1 0 0,0 0 1 0 0,1 1 0 0 0,-1-1-1 0 0,0 1 1 0 0,1 0-1 0 0,-1 0 1 0 0,0 0 0 0 0,1 0-1 0 0,-1 1 1 0 0,0-1-1 0 0,1 1 1 0 0,-1 0 0 0 0,0 0-1 0 0,0 0 1 0 0,1 0 0 0 0,-1 1-1 0 0,0-1 1 0 0,0 1-1 0 0,-1 0 1 0 0,1 0 0 0 0,2 2 38 0 0,65 84-4603 0 0,-56-64 3179 0 0</inkml:trace>
  <inkml:trace contextRef="#ctx0" brushRef="#br0" timeOffset="107545.394">22336 17051 5121 0 0,'9'86'2711'0'0,"-6"-41"-2277"0"0,2 0-1 0 0,2-1 1 0 0,2 0 0 0 0,1 0 0 0 0,8 15-434 0 0,1-24 684 0 0,-19-34-579 0 0,0-1-26 0 0,14-13 166 0 0,-3 7-240 0 0,-1 1 0 0 0,1 0 0 0 0,0 1 0 0 0,0 0 0 0 0,1 1 0 0 0,-1 0 0 0 0,1 1 0 0 0,-1 0 0 0 0,1 0 0 0 0,4 1-5 0 0,166 19 45 0 0,-174-20-55 0 0,1-1 1 0 0,-1 0-1 0 0,-1 0 1 0 0,1-1-1 0 0,0 0 0 0 0,-1 0 1 0 0,0-1-1 0 0,0 0 0 0 0,0 0 1 0 0,-1-1-1 0 0,0 0 0 0 0,0 0 1 0 0,0 0-1 0 0,1-3 10 0 0,11-9-6 0 0,103-105-12 0 0,-101 113-5 0 0,-1 2-1 0 0,2 0 1 0 0,-1 2-1 0 0,1 0 1 0 0,0 1-1 0 0,0 1 0 0 0,0 1 1 0 0,0 1-1 0 0,2 1 24 0 0,49-7-340 0 0,-51 4 280 0 0,0 0 0 0 0,0 1 0 0 0,0 2 0 0 0,1 0 0 0 0,-1 1 0 0 0,0 2 0 0 0,0 0 0 0 0,1 1 0 0 0,-2 1 0 0 0,1 0 0 0 0,0 2 0 0 0,-1 1 0 0 0,8 4 60 0 0,-10-1 29 0 0,0 1 1 0 0,-1 1-1 0 0,-1 1 0 0 0,0 0 1 0 0,-1 2-1 0 0,0-1 0 0 0,-1 2 1 0 0,-1 0-1 0 0,0 0 0 0 0,-1 1 1 0 0,-1 1-1 0 0,-1 0 0 0 0,6 13-29 0 0,3 6 129 0 0,-2 0 0 0 0,-1 1-1 0 0,-2 0 1 0 0,-1 2-1 0 0,-3-1 1 0 0,-1 1 0 0 0,1 20-129 0 0,-10-61 0 0 0,-1 1 0 0 0,0-1 0 0 0,0 1 0 0 0,1-1 0 0 0,-1 1 0 0 0,0-1 0 0 0,0 1 0 0 0,0 0 0 0 0,0-1 0 0 0,0 1 0 0 0,0 0 0 0 0,0 0 0 0 0,0-1 0 0 0,1 1 0 0 0,-1 0 0 0 0,0 0 0 0 0,0 0 0 0 0,0 0 0 0 0,0 0 0 0 0,0 1 0 0 0,0-1 0 0 0,0 0 0 0 0,0 0 0 0 0,0 1 0 0 0,0-1 0 0 0,0 0 0 0 0,0 1 0 0 0,1-1 0 0 0,-1 1 0 0 0,0-1 0 0 0,0 1 0 0 0,0-1 0 0 0,1 1 0 0 0,-1 0 0 0 0,0-1 0 0 0,1 1 0 0 0,-1 0 0 0 0,0 0 0 0 0,1-1 0 0 0,-1 1 0 0 0,1 0 0 0 0,-1 0 0 0 0,1 0 0 0 0,0 0 0 0 0,-1 0 0 0 0,1-1 0 0 0,0 1 0 0 0,0 0 0 0 0,0 0 0 0 0,-1 0 0 0 0,1 0 0 0 0,0 0 0 0 0,0 0 0 0 0,0 0 0 0 0,1 0 0 0 0,-1 0 0 0 0,0 0 0 0 0,0 0 0 0 0,0 0 0 0 0,1 0 0 0 0,-1 0 0 0 0,0 0 0 0 0,1-1 0 0 0,-1 1 0 0 0,1 1 0 0 0,-74-128-331 0 0,42 64 127 0 0,4-1 1 0 0,2-1-1 0 0,2-2 1 0 0,4 0-1 0 0,-7-45 204 0 0,24 104-46 0 0,1 0 0 0 0,-1 0 0 0 0,1-1 1 0 0,1 1-1 0 0,-1 0 0 0 0,1 0 0 0 0,1 0 0 0 0,-1 0 0 0 0,1-1 0 0 0,0 1 0 0 0,1 0 0 0 0,0 0 0 0 0,0 0 0 0 0,0 1 0 0 0,1-1 0 0 0,0 0 0 0 0,2-3 46 0 0,-2 9 50 0 0,0 1-1 0 0,-1-1 1 0 0,1 1-1 0 0,0 0 1 0 0,0 0 0 0 0,-1 1-1 0 0,1-1 1 0 0,0 0-1 0 0,-1 1 1 0 0,1 0 0 0 0,0-1-1 0 0,-1 1 1 0 0,1 0 0 0 0,-1 0-1 0 0,1 1 1 0 0,-1-1-1 0 0,0 0 1 0 0,1 1 0 0 0,-1-1-1 0 0,0 1 1 0 0,0 0-1 0 0,0 0 1 0 0,0 0 0 0 0,-1 0-1 0 0,1 0 1 0 0,0 0 0 0 0,-1 1-1 0 0,1-1 1 0 0,-1 0-1 0 0,0 1 1 0 0,0-1 0 0 0,0 1-1 0 0,0-1 1 0 0,0 1 0 0 0,-1 0-1 0 0,1-1 1 0 0,-1 1-1 0 0,0 0 1 0 0,1 0-50 0 0,3 15 138 0 0,1 0-1 0 0,-2 1 1 0 0,-1 0-1 0 0,0-1 1 0 0,-1 1 0 0 0,-1 0-1 0 0,-1 0 1 0 0,0 0-1 0 0,-2-1 1 0 0,0 1 0 0 0,-4 12-138 0 0,-11 2-126 0 0,3-28-5366 0 0,13-5 4152 0 0</inkml:trace>
  <inkml:trace contextRef="#ctx0" brushRef="#br0" timeOffset="108161.211">24047 16900 2697 0 0,'49'173'6017'0'0,"-4"-47"-3765"0"0,-43-124-2240 0 0,1 0 0 0 0,0 0 0 0 0,-1-1 0 0 0,1 1 0 0 0,0-1 0 0 0,0 0 0 0 0,0 1 0 0 0,0-2-1 0 0,0 1 1 0 0,0 0 0 0 0,0 0 0 0 0,0-1 0 0 0,0 0 0 0 0,0 0 0 0 0,0 0 0 0 0,1 0 0 0 0,-1 0-1 0 0,0 0 1 0 0,0-1 0 0 0,0 0 0 0 0,0 1 0 0 0,0-1 0 0 0,0 0 0 0 0,0 0 0 0 0,0-1 0 0 0,-1 1 0 0 0,1-1-1 0 0,0 1 1 0 0,-1-1 0 0 0,1 0 0 0 0,-1 0 0 0 0,1 0 0 0 0,-1 0 0 0 0,0-1 0 0 0,0 1 0 0 0,0-1 0 0 0,0 1-1 0 0,0-2-11 0 0,49-102-1 0 0,-48 94-3 0 0,0 0 0 0 0,-1 0 0 0 0,0 0 0 0 0,-1 0 0 0 0,0 0-1 0 0,-1 0 1 0 0,0 0 0 0 0,-1 0 0 0 0,0 0 0 0 0,-1 0 0 0 0,0 0 0 0 0,-1 0 0 0 0,-4-9 4 0 0,-1-1 1 0 0,-40-63-156 0 0,45 81 132 0 0,-1 0 0 0 0,1 1-1 0 0,-1-1 1 0 0,0 1-1 0 0,0 0 1 0 0,0 0-1 0 0,-1 0 1 0 0,1 0-1 0 0,-1 1 1 0 0,1 0 0 0 0,-1 0-1 0 0,0 0 1 0 0,0 1-1 0 0,0-1 1 0 0,0 1-1 0 0,0 0 1 0 0,0 1-1 0 0,0-1 1 0 0,0 1 0 0 0,0 0-1 0 0,0 0 1 0 0,0 1-1 0 0,0-1 1 0 0,0 1-1 0 0,0 1 1 0 0,-1-1 23 0 0,-7 7 10 0 0,1 0 1 0 0,0 1-1 0 0,1 1 0 0 0,0-1 0 0 0,0 2 1 0 0,1 0-1 0 0,1 0 0 0 0,-1 0 1 0 0,2 1-1 0 0,0 1 0 0 0,0-1 0 0 0,1 2 1 0 0,1-1-1 0 0,0 1-10 0 0,2-6 38 0 0,1 0-1 0 0,0 0 1 0 0,0 1 0 0 0,1-1-1 0 0,0 0 1 0 0,0 1 0 0 0,1 0-1 0 0,1-1 1 0 0,-1 1 0 0 0,1 0-1 0 0,0-1 1 0 0,1 1 0 0 0,0-1-1 0 0,1 1 1 0 0,0 0 0 0 0,0-1-1 0 0,0 0 1 0 0,1 0 0 0 0,1 0-1 0 0,-1 0 1 0 0,1 0 0 0 0,1-1-1 0 0,-1 1 1 0 0,1-1-1 0 0,4 4-37 0 0,-3-10-25 0 0,0 0-1 0 0,0 0 1 0 0,0 0-1 0 0,0 0 0 0 0,0-1 1 0 0,1 0-1 0 0,-1-1 0 0 0,0 1 1 0 0,0-1-1 0 0,0 0 0 0 0,0-1 1 0 0,0 1-1 0 0,0-1 1 0 0,0-1-1 0 0,0 1 0 0 0,-1-1 1 0 0,1 0-1 0 0,-1 0 0 0 0,0 0 1 0 0,0-1-1 0 0,0 0 0 0 0,4-4 26 0 0,-3 4-7 0 0,0 1-1 0 0,0 0 0 0 0,1 0 1 0 0,-1 0-1 0 0,0 1 0 0 0,1-1 1 0 0,0 2-1 0 0,0-1 0 0 0,-1 1 0 0 0,1 0 1 0 0,0 0-1 0 0,0 1 0 0 0,0 0 1 0 0,0 0-1 0 0,0 1 0 0 0,0 0 1 0 0,0 0-1 0 0,-1 0 0 0 0,1 1 1 0 0,0 0-1 0 0,-1 0 0 0 0,1 1 0 0 0,-1 0 8 0 0,0-1-35 0 0,67 12-1872 0 0,-68-21-1124 0 0,-5 5 2052 0 0</inkml:trace>
  <inkml:trace contextRef="#ctx0" brushRef="#br0" timeOffset="108380.209">24483 16922 4673 0 0,'16'170'8583'0'0,"-46"83"-5462"0"0,21-237-3517 0 0,9-49 154 0 0,3 11 171 0 0,1 0 0 0 0,1 0 0 0 0,1 1 0 0 0,1 0 0 0 0,0 0 0 0 0,2 0 0 0 0,1 1 0 0 0,0 0 0 0 0,1 1 0 0 0,1 0 0 0 0,1 1 0 0 0,1 0 0 0 0,12-11 71 0 0,17-29-924 0 0,27-68-3091 0 0,-58 84 2444 0 0</inkml:trace>
  <inkml:trace contextRef="#ctx0" brushRef="#br0" timeOffset="109367.631">22744 17497 5673 0 0,'-27'0'3754'0'0,"9"-64"-3587"0"0,70 37-120 0 0,-47 26-50 0 0,0 0 0 0 0,0 0 0 0 0,0 1 0 0 0,0-1 0 0 0,-1 1 0 0 0,1 1 1 0 0,0-1-1 0 0,0 1 0 0 0,0 0 0 0 0,0 0 0 0 0,0 0 0 0 0,0 1 0 0 0,-1-1 0 0 0,1 1 0 0 0,-1 0 0 0 0,1 1 1 0 0,-1-1-1 0 0,0 1 0 0 0,0 0 0 0 0,0 0 0 0 0,0 0 0 0 0,0 0 0 0 0,-1 1 0 0 0,2 1 3 0 0,2 5 44 0 0,-1-1 0 0 0,-1 1 0 0 0,1 1 0 0 0,-1-1 0 0 0,-1 1 0 0 0,0-1 0 0 0,-1 1 0 0 0,0 0 0 0 0,0 1 0 0 0,-1-1 0 0 0,-1 0 0 0 0,0 1-1 0 0,0-1 1 0 0,-1 1 0 0 0,-1-1 0 0 0,0 1 0 0 0,-2 10-44 0 0,-1-61-333 0 0,4 11 153 0 0,2 0 0 0 0,1 0 0 0 0,2 0 0 0 0,0 1 0 0 0,2-1 0 0 0,1 1 0 0 0,7-15 180 0 0,-13 39 5 0 0,0 0 0 0 0,0 0 0 0 0,1 0 0 0 0,0 0 0 0 0,-1 0 1 0 0,1 1-1 0 0,0-1 0 0 0,0 1 0 0 0,1-1 0 0 0,-1 1 0 0 0,0 0 1 0 0,1 1-1 0 0,-1-1 0 0 0,1 0 0 0 0,0 1 0 0 0,-1 0 1 0 0,1 0-1 0 0,0 0 0 0 0,0 0 0 0 0,0 1 0 0 0,0 0 0 0 0,0 0 1 0 0,0 0-1 0 0,-1 0 0 0 0,1 0 0 0 0,0 1 0 0 0,0-1 1 0 0,0 1-1 0 0,0 0 0 0 0,-1 0 0 0 0,1 1 0 0 0,0-1 0 0 0,-1 1 1 0 0,1 0-1 0 0,-1 0 0 0 0,0 0 0 0 0,1 0 0 0 0,-1 1 0 0 0,0-1 1 0 0,1 2-6 0 0,63 17-26 0 0,-66-21 29 0 0,0 1-4 0 0,-1-1 1 0 0,1 1 0 0 0,0-1 0 0 0,0 0 0 0 0,-1 1 0 0 0,1-1-1 0 0,0 0 1 0 0,0 0 0 0 0,0 0 0 0 0,-1 0 0 0 0,1 1-1 0 0,0-1 1 0 0,0 0 0 0 0,0 0 0 0 0,-1-1 0 0 0,1 1 0 0 0,0 0-1 0 0,0 0 1 0 0,-1 0 0 0 0,1 0 0 0 0,0-1 0 0 0,0 1-1 0 0,-1 0 1 0 0,1-1 0 0 0,0 1 0 0 0,0-1 0 0 0,-1 1 0 0 0,1-1-1 0 0,-1 1 1 0 0,1-1 0 0 0,0 1 0 0 0,-1-1 0 0 0,1 1 0 0 0,-1-1-1 0 0,1 0 1 0 0,-1 1 0 0 0,0-1 0 0 0,1 0 0 0 0,-1 1-1 0 0,0-1 1 0 0,1 0 0 0 0,-1 0 0 0 0,0 0 0 0 0,0 1 0 0 0,0-1-1 0 0,1 0 1 0 0,-1 0 0 0 0,0 1 0 0 0,0-1 0 0 0,0 0-1 0 0,0 0 1 0 0,-1 0 0 0 0,32 3 14 0 0,46 60-680 0 0,4 29-1801 0 0,-61-74 1520 0 0</inkml:trace>
  <inkml:trace contextRef="#ctx0" brushRef="#br0" timeOffset="109569.089">22292 16701 8954 0 0,'-16'16'2809'0'0,"-3"6"-3090"0"0,8-8-903 0 0,1-6 872 0 0,0 2-792 0 0,10-12-376 0 0</inkml:trace>
  <inkml:trace contextRef="#ctx0" brushRef="#br0" timeOffset="110066.274">21126 17016 2697 0 0,'-18'76'6396'0'0,"-4"51"-3180"0"0,22-126-3148 0 0,0-1-16 0 0,0 0-24 0 0,0 0-16 0 0,3-11-312 0 0,3-10-135 0 0,1 1-1 0 0,0 0 1 0 0,2 0 0 0 0,0 1-1 0 0,2 0 1 0 0,0 1-1 0 0,1 0 1 0 0,0 1-1 0 0,2 0 1 0 0,0 1 0 0 0,1 1-1 0 0,0 0 1 0 0,1 1-1 0 0,7-5 436 0 0,3 6-1080 0 0</inkml:trace>
  <inkml:trace contextRef="#ctx0" brushRef="#br0" timeOffset="111548.971">22739 14221 4889 0 0,'-61'98'4848'0'0,"41"-98"-4400"0"0,29-33-687 0 0,52-70-2756 0 0,-45 79 1685 0 0</inkml:trace>
  <inkml:trace contextRef="#ctx0" brushRef="#br0" timeOffset="117378.924">6258 17591 112 0 0,'-7'1'129'0'0,"0"-1"0"0"0,1 2 0 0 0,-1-1 0 0 0,0 1 0 0 0,1 0 0 0 0,-1 0 0 0 0,1 1 0 0 0,0 0 0 0 0,0 0 0 0 0,0 0 0 0 0,0 1 0 0 0,0 0 0 0 0,1 0 0 0 0,-1 1 0 0 0,1-1 0 0 0,1 1 0 0 0,-1 0 0 0 0,1 1 0 0 0,-1-1 0 0 0,1 1 0 0 0,1-1 0 0 0,-1 1 0 0 0,1 0 0 0 0,0 1 0 0 0,1-1 0 0 0,-1 0 0 0 0,1 1 0 0 0,0 0 0 0 0,1-1 0 0 0,0 1 0 0 0,0 0 0 0 0,0 1-129 0 0,-12 204-187 0 0,14-206 190 0 0,-1 0 1 0 0,1 1-1 0 0,0-1 1 0 0,1 0-1 0 0,-1 1 1 0 0,1-1-1 0 0,1 0 1 0 0,-1 0 0 0 0,1 0-1 0 0,0-1 1 0 0,0 1-1 0 0,1-1 1 0 0,-1 1-1 0 0,1-1 1 0 0,0 0-1 0 0,1 0 1 0 0,-1-1-1 0 0,1 0 1 0 0,0 1-1 0 0,0-1 1 0 0,0-1-1 0 0,1 1 1 0 0,-1-1-1 0 0,1 0 1 0 0,0 0-1 0 0,0-1 1 0 0,0 0-1 0 0,0 0 1 0 0,1 0-1 0 0,-1-1 1 0 0,0 0-1 0 0,1 0 1 0 0,2 0-4 0 0,-3-5 10 0 0,0 0 0 0 0,0 0 0 0 0,0 0 1 0 0,-1-1-1 0 0,0 0 0 0 0,0 0 0 0 0,0-1 0 0 0,-1 1 0 0 0,0-1 1 0 0,0 0-1 0 0,0 0 0 0 0,0 0 0 0 0,-1-1 0 0 0,0 1 1 0 0,-1-1-1 0 0,0 0 0 0 0,0 0 0 0 0,0 0 0 0 0,0-3-10 0 0,12-42 102 0 0,-2 1 1 0 0,-3-2-1 0 0,-2 0 0 0 0,-2 0 0 0 0,-3-42-102 0 0,-2 92 0 0 0,0 0 1 0 0,0 0-1 0 0,0 0 0 0 0,-1 0 1 0 0,0 1-1 0 0,1-1 0 0 0,-1 0 1 0 0,0 0-1 0 0,-1 0 0 0 0,1 0 0 0 0,0 1 1 0 0,-1-1-1 0 0,1 1 0 0 0,-1-1 1 0 0,0 1-1 0 0,0-1 0 0 0,0 1 1 0 0,0 0-1 0 0,0 0 0 0 0,-1 0 1 0 0,1 0-1 0 0,0 1 0 0 0,-1-1 1 0 0,0 1-1 0 0,1-1 0 0 0,-1 1 1 0 0,0 0-1 0 0,0 0 0 0 0,0 0 0 0 0,1 0 1 0 0,-1 0-1 0 0,0 1 0 0 0,0 0 1 0 0,0-1-1 0 0,0 1 0 0 0,0 0 1 0 0,0 0-1 0 0,0 1 0 0 0,0-1 1 0 0,0 1-1 0 0,0-1 0 0 0,0 1 1 0 0,0 0-1 0 0,0 0 0 0 0,0 0 0 0 0,1 0 1 0 0,-1 1-1 0 0,0-1 0 0 0,1 1 1 0 0,-1 0-1 0 0,1 0 0 0 0,-21 35-1520 0 0,21-23 872 0 0</inkml:trace>
  <inkml:trace contextRef="#ctx0" brushRef="#br0" timeOffset="117937.276">6575 18186 472 0 0,'0'2'39'0'0,"1"0"-1"0"0,-1 0 1 0 0,1 0 0 0 0,0-1-1 0 0,-1 1 1 0 0,1 0 0 0 0,0-1-1 0 0,0 1 1 0 0,0-1 0 0 0,0 1-1 0 0,1-1 1 0 0,-1 1 0 0 0,0-1-1 0 0,1 0 1 0 0,-1 0-1 0 0,1 1 1 0 0,-1-1 0 0 0,1 0-1 0 0,-1 0 1 0 0,1-1 0 0 0,0 1-1 0 0,-1 0 1 0 0,1 0 0 0 0,0-1-1 0 0,0 1 1 0 0,-1-1 0 0 0,1 0-1 0 0,0 1 1 0 0,0-1 0 0 0,0 0-1 0 0,0 0 1 0 0,0 0 0 0 0,-1 0-1 0 0,1-1 1 0 0,0 1-1 0 0,0 0 1 0 0,0-1 0 0 0,0 1-1 0 0,-1-1 1 0 0,1 0 0 0 0,0 0-1 0 0,-1 1 1 0 0,1-1 0 0 0,0 0-1 0 0,-1 0 1 0 0,1-1 0 0 0,-1 1-1 0 0,0 0 1 0 0,1 0 0 0 0,-1-1-1 0 0,0 1 1 0 0,0-1 0 0 0,1 0-39 0 0,8-16 143 0 0,-2 0 0 0 0,0 0 0 0 0,-1 0 0 0 0,-1-1 0 0 0,-1 0 0 0 0,0 0 0 0 0,-1 0 0 0 0,-2-1 0 0 0,0 0 0 0 0,-1 1 0 0 0,0-1 0 0 0,-2 0 0 0 0,0 1 0 0 0,-2-1 0 0 0,-1-5-143 0 0,-36-237-1700 0 0,30 235 992 0 0,5 18 186 0 0</inkml:trace>
  <inkml:trace contextRef="#ctx0" brushRef="#br0" timeOffset="156774.014">20288 1566 1408 0 0,'41'7'1455'0'0,"127"-21"692"0"0,-116 4-1710 0 0,0 1 1 0 0,0 3-1 0 0,0 2 0 0 0,1 2 0 0 0,-1 3 0 0 0,0 2 0 0 0,1 2 0 0 0,20 6-437 0 0,143 14 2202 0 0,-187-20-1952 0 0,-5-1-703 0 0,-9-3-2898 0 0,-15-1 1869 0 0</inkml:trace>
  <inkml:trace contextRef="#ctx0" brushRef="#br0" timeOffset="-213472.414">856 2978 4809 0 0,'-24'51'292'0'0,"3"1"-1"0"0,2 1 1 0 0,2 0-1 0 0,2 1 1 0 0,3 1 0 0 0,2 0-1 0 0,3 1 1 0 0,2 0 0 0 0,2 0-1 0 0,3 0 1 0 0,3 0-1 0 0,3 15-291 0 0,-6-55 7 0 0,0 0-1 0 0,1 1 0 0 0,1-1 1 0 0,0 0-1 0 0,2 0 0 0 0,-1 0 1 0 0,2-1-1 0 0,0 1 0 0 0,1-1 1 0 0,1 0-1 0 0,0 0 0 0 0,1-1 1 0 0,0 0-1 0 0,1 0 0 0 0,2 1-6 0 0,89 30-137 0 0,-64-34 117 0 0,8 2 18 0 0,0-2 0 0 0,1-3 0 0 0,1-1 0 0 0,-1-2 0 0 0,1-2 0 0 0,10-2 2 0 0,-43-2-87 0 0,-1 0 1 0 0,0 0 0 0 0,1-1 0 0 0,-1-1-1 0 0,0 0 1 0 0,0 0 0 0 0,0-1-1 0 0,0-1 1 0 0,-1 0 0 0 0,0-1-1 0 0,0 0 1 0 0,7-5 86 0 0,-3 0-554 0 0,0-1 0 0 0,-1 0-1 0 0,-1-1 1 0 0,0 0 0 0 0,0-1 0 0 0,-2 0 0 0 0,0-1 0 0 0,3-6 554 0 0,-1 1-901 0 0</inkml:trace>
  <inkml:trace contextRef="#ctx0" brushRef="#br0" timeOffset="-213174.461">848 3348 5265 0 0,'-154'38'2926'0'0,"123"-25"-2027"0"0,39-21-3 0 0,76-42-391 0 0,-59 34-456 0 0,-1 1 1 0 0,2 1-1 0 0,0 1 1 0 0,0 2-1 0 0,2 0 1 0 0,10-2-50 0 0,360-44-359 0 0,-283 45-1205 0 0,-110 12 1314 0 0,0-1 1 0 0,0 0 0 0 0,0 0-1 0 0,0-1 1 0 0,0 1 0 0 0,0-1-1 0 0,0 0 1 0 0,0 0 0 0 0,-1-1-1 0 0,1 0 1 0 0,-1 1 0 0 0,0-2-1 0 0,0 1 1 0 0,0 0 0 0 0,0-1-1 0 0,0 1 1 0 0,-1-1 0 0 0,0 0-1 0 0,0-1 1 0 0,0 1 0 0 0,1-1 249 0 0,6-16-1108 0 0</inkml:trace>
  <inkml:trace contextRef="#ctx0" brushRef="#br0" timeOffset="-212926.03">950 2458 6865 0 0,'-52'41'3471'0'0,"6"-9"-3478"0"0,45-31 4 0 0,1 0-1 0 0,-1 0 1 0 0,1 0 0 0 0,-1 1 0 0 0,1-1-1 0 0,0 0 1 0 0,0 1 0 0 0,0-1 0 0 0,0 0-1 0 0,0 0 1 0 0,0 1 0 0 0,0-1 0 0 0,0 0-1 0 0,0 1 1 0 0,0-1 0 0 0,1 0 0 0 0,-1 0-1 0 0,1 1 1 0 0,-1-1 0 0 0,1 0 0 0 0,-1 0 0 0 0,1 0-1 0 0,0 0 1 0 0,-1 0 0 0 0,1 0 0 0 0,0 0-1 0 0,0 0 1 0 0,0 0 0 0 0,0 0 0 0 0,0 0-1 0 0,0 0 1 0 0,0 0 0 0 0,0-1 0 0 0,0 1-1 0 0,0 0 1 0 0,0-1 0 0 0,1 1 0 0 0,-1-1-1 0 0,0 0 1 0 0,0 1 0 0 0,2-1 3 0 0,60 20 38 0 0,-57-18-18 0 0,40 5 27 0 0,0-1 0 0 0,0-2 0 0 0,1-2 0 0 0,27-3-47 0 0,118 8-4165 0 0,-125-1 2256 0 0,-32-1 486 0 0</inkml:trace>
  <inkml:trace contextRef="#ctx0" brushRef="#br0" timeOffset="-212601.814">2484 1887 2769 0 0,'-8'1'208'0'0,"0"-1"1"0"0,1 1 0 0 0,-1 1-1 0 0,1-1 1 0 0,0 1 0 0 0,-1 1-1 0 0,1-1 1 0 0,0 1 0 0 0,0 0-1 0 0,0 1 1 0 0,1 0 0 0 0,-1 0 0 0 0,1 0-1 0 0,0 1 1 0 0,0 0 0 0 0,1 0-1 0 0,-1 0 1 0 0,1 1 0 0 0,0 0-1 0 0,0 0 1 0 0,1 0 0 0 0,-2 4-209 0 0,-70 159 169 0 0,75-166-130 0 0,-28 98 82 0 0,5 1-1 0 0,4 1 1 0 0,-4 84-121 0 0,23-174 10 0 0,-24 155 59 0 0,8 1 0 0 0,7 1 0 0 0,8 0-1 0 0,7 1 1 0 0,7-2 0 0 0,8 0 0 0 0,27 102-69 0 0,-39-238-418 0 0,2 0 0 0 0,1 0 1 0 0,1-1-1 0 0,2-1 0 0 0,1 0 0 0 0,1-1 1 0 0,2 0-1 0 0,1-1 418 0 0,4-3-919 0 0</inkml:trace>
  <inkml:trace contextRef="#ctx0" brushRef="#br0" timeOffset="-211996.754">3122 3047 6073 0 0,'-9'-22'3037'0'0,"-42"-23"-1731"0"0,45 42-1209 0 0,-1-1 1 0 0,0 1-1 0 0,0 0 1 0 0,1 1-1 0 0,-2-1 1 0 0,1 2 0 0 0,0-1-1 0 0,0 1 1 0 0,0 0-1 0 0,-1 0 1 0 0,1 1-1 0 0,-1 0 1 0 0,1 0-1 0 0,0 1 1 0 0,-1 0 0 0 0,1 0-1 0 0,0 1 1 0 0,0 0-1 0 0,0 0 1 0 0,0 1-1 0 0,0-1 1 0 0,0 2 0 0 0,1-1-1 0 0,-1 1 1 0 0,1 0-1 0 0,-4 3-97 0 0,0 0-20 0 0,0 2-1 0 0,1-1 1 0 0,-1 1-1 0 0,2 1 1 0 0,-1-1-1 0 0,1 1 1 0 0,1 1 0 0 0,0 0-1 0 0,1 0 1 0 0,-1 0-1 0 0,2 1 1 0 0,0-1-1 0 0,0 1 1 0 0,1 1-1 0 0,1 0 21 0 0,-4 26-72 0 0,1 0 0 0 0,3 0 0 0 0,1 0-1 0 0,1 0 1 0 0,3 1 0 0 0,1-1 0 0 0,2 0-1 0 0,1 0 1 0 0,3-1 0 0 0,1 0 0 0 0,5 10 72 0 0,-14-40-7 0 0,1-1 1 0 0,0 1 0 0 0,0-1-1 0 0,1 0 1 0 0,0 0 0 0 0,0 0-1 0 0,1-1 1 0 0,-1 1 0 0 0,1-1 0 0 0,1 0-1 0 0,-1 0 1 0 0,1 0 0 0 0,0 0-1 0 0,1-1 1 0 0,-1 0 0 0 0,1 0 0 0 0,0-1-1 0 0,0 1 1 0 0,1-1 0 0 0,-1-1-1 0 0,1 1 1 0 0,0-1 0 0 0,0 0 0 0 0,0-1-1 0 0,0 1 1 0 0,1-2 0 0 0,-1 1-1 0 0,1-1 1 0 0,-1 0 0 0 0,1 0-1 0 0,-1-1 1 0 0,1 0 0 0 0,-1 0 0 0 0,1-1-1 0 0,-1 0 1 0 0,1 0 0 0 0,-1-1-1 0 0,0 0 1 0 0,2-1 6 0 0,9-8-1 0 0,-1-1-1 0 0,0-1 1 0 0,-1 0 0 0 0,0-1-1 0 0,-1-1 1 0 0,-1-1-1 0 0,0 0 1 0 0,-1 0 0 0 0,-1-2-1 0 0,-1 1 1 0 0,0-1-1 0 0,-1-1 1 0 0,-1 0 0 0 0,-1-1-1 0 0,-1 1 1 0 0,0-1-1 0 0,-2-1 1 0 0,0 1 0 0 0,-1-1-1 0 0,-1 0 1 0 0,-1-8 1 0 0,3-23-98 0 0,-2 0 0 0 0,-2 0 1 0 0,-3 0-1 0 0,-2 0 0 0 0,-2 0 0 0 0,-3 1 1 0 0,-4-10 97 0 0,-84-236-32 0 0,96 295 42 0 0,0-1 0 0 0,0 1 1 0 0,0-1-1 0 0,0 1 1 0 0,0-1-1 0 0,1 0 1 0 0,-1 0-1 0 0,1 1 0 0 0,0-1 1 0 0,0 0-1 0 0,0 0 1 0 0,0 1-1 0 0,0-1 0 0 0,0 0 1 0 0,1 0-1 0 0,0 1 1 0 0,-1-1-1 0 0,1 0 0 0 0,0 1 1 0 0,0-1-1 0 0,0 1 1 0 0,1-1-1 0 0,-1 1 0 0 0,1-1 1 0 0,-1 1-1 0 0,1 0 1 0 0,0 0-1 0 0,0 0 1 0 0,0 0-1 0 0,0 0 0 0 0,0 0 1 0 0,0 1-1 0 0,0-1 1 0 0,1 1-1 0 0,-1-1 0 0 0,1 1 1 0 0,1-1-11 0 0,103-23 25 0 0,50 33-5380 0 0,-134-1 4097 0 0</inkml:trace>
  <inkml:trace contextRef="#ctx0" brushRef="#br0" timeOffset="-211579.523">3606 3513 3401 0 0,'-94'-22'8354'0'0,"73"51"-8249"0"0,-12 47-84 0 0,15-13-229 0 0,13-44-999 0 0,27-45 752 0 0,7-32 330 0 0,14-8 49 0 0,55 35 28 0 0,-54 27 32 0 0,-23 1 6 0 0,1 0-1 0 0,-1 2 1 0 0,1 0 0 0 0,0 1 0 0 0,-1 2 0 0 0,1 0 0 0 0,-1 1 0 0 0,21 6 10 0 0,-39-7-33 0 0,0-1 1 0 0,0 1-1 0 0,0 0 1 0 0,0 0 0 0 0,0 0-1 0 0,0 0 1 0 0,-1 0-1 0 0,1 0 1 0 0,-1 1 0 0 0,0-1-1 0 0,0 1 1 0 0,0 0-1 0 0,0 0 1 0 0,0 0-1 0 0,-1 0 1 0 0,1 0 0 0 0,-1 0-1 0 0,0 0 1 0 0,0 0-1 0 0,0 1 1 0 0,0-1 32 0 0,21 37-1574 0 0,-14-31 632 0 0,24 4-1576 0 0,-17-20 1321 0 0</inkml:trace>
  <inkml:trace contextRef="#ctx0" brushRef="#br0" timeOffset="-211300.649">4433 1704 5081 0 0,'56'70'2679'0'0,"-44"-50"-2487"0"0,29 47-13 0 0,-2 1-1 0 0,-3 2 0 0 0,-3 1 1 0 0,-3 1-1 0 0,-4 2 0 0 0,-3 1 1 0 0,3 28-179 0 0,-25-100 2 0 0,17 84 147 0 0,-3 1 0 0 0,-4 1 0 0 0,-4 11-149 0 0,-9 57-187 0 0,-6 0 1 0 0,-8-1-1 0 0,-33 143 187 0 0,5 9-3573 0 0,42-252 2465 0 0</inkml:trace>
  <inkml:trace contextRef="#ctx0" brushRef="#br0" timeOffset="-211021.451">5180 2835 5473 0 0,'13'-2'219'0'0,"0"0"-1"0"0,0 1 1 0 0,0 1 0 0 0,0 0-1 0 0,0 0 1 0 0,0 2 0 0 0,0-1-1 0 0,0 2 1 0 0,0 0 0 0 0,0 0-1 0 0,-1 1 1 0 0,1 1 0 0 0,-1 0-1 0 0,0 1 1 0 0,-1 0-1 0 0,0 0 1 0 0,0 2 0 0 0,0-1-1 0 0,1 3-218 0 0,6 2 202 0 0,0 1-1 0 0,-1 0 1 0 0,-1 2-1 0 0,0 0 0 0 0,-1 1 1 0 0,0 0-1 0 0,2 6-201 0 0,-1 16-13 0 0,-16-37-205 0 0,0-1-130 0 0,0 0-148 0 0,-3 0-2950 0 0,2 0 2155 0 0</inkml:trace>
  <inkml:trace contextRef="#ctx0" brushRef="#br0" timeOffset="-210744.347">5025 3384 8682 0 0,'19'54'3416'0'0,"90"60"-3791"0"0,-103-109 564 0 0,0 1-307 0 0,0-1-1 0 0,0 0 1 0 0,0-1 0 0 0,1 0-1 0 0,0 0 1 0 0,0 0 0 0 0,0-1-1 0 0,0 0 1 0 0,0 0 0 0 0,0-1-1 0 0,1 0 1 0 0,0 0 0 0 0,-1 0-1 0 0,1-1 1 0 0,0-1 0 0 0,-1 1-1 0 0,1-1 1 0 0,0 0 0 0 0,0-1-1 0 0,-1 0 1 0 0,1 0 0 0 0,0-1-1 0 0,-1 0 1 0 0,1 0 0 0 0,-1-1-1 0 0,0 0 1 0 0,0 0 0 0 0,0 0-1 0 0,0-1 1 0 0,0 0 0 0 0,-1-1-1 0 0,0 0 1 0 0,4-3 118 0 0,51-53-1515 0 0,-28 15 424 0 0</inkml:trace>
  <inkml:trace contextRef="#ctx0" brushRef="#br0" timeOffset="-210405.763">6123 2800 7098 0 0,'-13'121'4302'0'0,"14"-90"-4294"0"0,2 1 1 0 0,1-1-1 0 0,1 0 0 0 0,2 0 1 0 0,1 0-1 0 0,1-1 0 0 0,14 29-8 0 0,-23-56 41 0 0,1 0-1 0 0,0 1 0 0 0,0-1 0 0 0,0 0 0 0 0,0 0 0 0 0,0 0 1 0 0,1 0-1 0 0,-1-1 0 0 0,1 1 0 0 0,0 0 0 0 0,0-1 0 0 0,0 1 0 0 0,0-1 1 0 0,0 1-1 0 0,1-1 0 0 0,-1 0 0 0 0,1 0 0 0 0,-1 0 0 0 0,1 0 1 0 0,0-1-1 0 0,0 1 0 0 0,-1-1 0 0 0,1 1 0 0 0,0-1 0 0 0,1 0 0 0 0,-1 0 1 0 0,0-1-1 0 0,0 1 0 0 0,0-1 0 0 0,0 1 0 0 0,1-1 0 0 0,-1 0 1 0 0,0 0-1 0 0,0 0 0 0 0,1-1 0 0 0,-1 1 0 0 0,0-1 0 0 0,0 0 0 0 0,0 0 1 0 0,0 0-1 0 0,0 0 0 0 0,0 0 0 0 0,0-1 0 0 0,0 1 0 0 0,0-1 1 0 0,0 0-41 0 0,9-11 0 0 0,0-1 1 0 0,-1 0 0 0 0,-1-1-1 0 0,0 0 1 0 0,0 0 0 0 0,-2-1 0 0 0,0 0-1 0 0,-1-1 1 0 0,0 1 0 0 0,-2-2-1 0 0,0 1 1 0 0,-1 0 0 0 0,1-6-1 0 0,4-17 30 0 0,0 1 1 0 0,-3-2-1 0 0,-1 1 1 0 0,-2 0-1 0 0,-2-1 1 0 0,-2 0-1 0 0,-1 1 1 0 0,-2-1-1 0 0,-2 1 1 0 0,-2 0-1 0 0,-1 1 1 0 0,-2 0-1 0 0,-2 0 1 0 0,-14-27-31 0 0,26 62-6 0 0,0 0 0 0 0,-1 0 0 0 0,1 0 1 0 0,-1 0-1 0 0,0 1 0 0 0,0-1 0 0 0,-1 1 0 0 0,1-1 1 0 0,-1 1-1 0 0,1 0 0 0 0,-1 0 0 0 0,0 0 1 0 0,0 0-1 0 0,-1 1 0 0 0,1-1 0 0 0,0 1 1 0 0,-1 0-1 0 0,0 0 0 0 0,1 0 0 0 0,-1 0 0 0 0,0 1 1 0 0,0-1-1 0 0,0 1 0 0 0,0 0 0 0 0,0 0 1 0 0,0 1-1 0 0,0-1 0 0 0,-1 1 0 0 0,1 0 1 0 0,0 0-1 0 0,0 0 0 0 0,0 1 0 0 0,0-1 0 0 0,0 1 1 0 0,0 0-1 0 0,0 0 0 0 0,0 0 0 0 0,0 1 1 0 0,0 0-1 0 0,0-1 6 0 0,-9 13-44 0 0,1-1 0 0 0,0 1 0 0 0,1 1 0 0 0,1 0 0 0 0,0 0 0 0 0,2 1 0 0 0,-1 1 0 0 0,-3 11 44 0 0,0-3-35 0 0,3-2-65 0 0,2 0 1 0 0,1 1-1 0 0,1 0 0 0 0,1 0 0 0 0,0 0 0 0 0,2 0 1 0 0,1 1-1 0 0,1-1 0 0 0,2 1 0 0 0,0-1 0 0 0,1 0 1 0 0,2 5 99 0 0,-2-13-386 0 0,1 0 0 0 0,0-1-1 0 0,1 1 1 0 0,1-1 0 0 0,0 0 0 0 0,1 0 0 0 0,1 0 0 0 0,0-1 0 0 0,1-1 0 0 0,0 1 0 0 0,3 0 386 0 0,10 5-1311 0 0</inkml:trace>
  <inkml:trace contextRef="#ctx0" brushRef="#br0" timeOffset="-209908.143">5046 3072 3297 0 0,'-1'-1'35'0'0,"0"0"0"0"0,0 0 0 0 0,0 0 0 0 0,0 0 0 0 0,0 0 0 0 0,0 0 0 0 0,0-1 0 0 0,0 1 0 0 0,0 0 0 0 0,1-1 0 0 0,-1 1 0 0 0,0 0 0 0 0,1-1 0 0 0,-1 1 0 0 0,1-1 0 0 0,0 1 0 0 0,0-1 0 0 0,-1 1 0 0 0,1-1 0 0 0,0 1 0 0 0,0-1 0 0 0,0 1 1 0 0,1-1-1 0 0,-1 1 0 0 0,0-1 0 0 0,0 1 0 0 0,1-1 0 0 0,-1 1 0 0 0,1-1 0 0 0,-1 1 0 0 0,1 0 0 0 0,0-1 0 0 0,0 1 0 0 0,-1 0 0 0 0,1-1 0 0 0,0 1 0 0 0,0 0 0 0 0,0 0 0 0 0,0 0 0 0 0,1 0 0 0 0,-1 0 0 0 0,0 0 0 0 0,0 0 0 0 0,1 0 0 0 0,-1 1 0 0 0,0-1 0 0 0,1 0 0 0 0,0 1-35 0 0,13-12 73 0 0,0 1-1 0 0,1 1 0 0 0,0 1 0 0 0,1 0 0 0 0,0 1 0 0 0,0 1 0 0 0,0 0 0 0 0,1 2 1 0 0,0 0-1 0 0,1 1 0 0 0,-1 0 0 0 0,1 2 0 0 0,-1 0 0 0 0,1 1 0 0 0,14 2-72 0 0,146-29 613 0 0,126-104-2881 0 0,-291 124 1823 0 0,-3-2-130 0 0</inkml:trace>
  <inkml:trace contextRef="#ctx0" brushRef="#br0" timeOffset="-209632.102">4925 3560 6209 0 0,'3'12'3923'0'0,"30"-2"-4379"0"0,-28-9 794 0 0,160 6 896 0 0,115-33-803 0 0,-99-24-4144 0 0,-154 40 2781 0 0,-1-3-197 0 0</inkml:trace>
  <inkml:trace contextRef="#ctx0" brushRef="#br0" timeOffset="-209060.456">4118 4246 7082 0 0,'-1'-1'49'0'0,"1"0"0"0"0,-1 1 0 0 0,1-1 1 0 0,-1 0-1 0 0,0 0 0 0 0,1 1 1 0 0,-1-1-1 0 0,0 1 0 0 0,1-1 1 0 0,-1 1-1 0 0,0-1 0 0 0,0 1 0 0 0,0-1 1 0 0,1 1-1 0 0,-1-1 0 0 0,0 1 1 0 0,0 0-1 0 0,0 0 0 0 0,0-1 0 0 0,0 1 1 0 0,0 0-1 0 0,0 0 0 0 0,1 0 1 0 0,-1 0-1 0 0,0 0 0 0 0,0 0 1 0 0,0 0-1 0 0,0 0 0 0 0,0 1 0 0 0,0-1 1 0 0,0 0-1 0 0,0 0 0 0 0,1 1 1 0 0,-1-1-1 0 0,0 1 0 0 0,0-1 1 0 0,0 0-1 0 0,1 1 0 0 0,-1 0 0 0 0,0-1 1 0 0,0 1-1 0 0,1-1 0 0 0,-1 1 1 0 0,1 0-1 0 0,-1 0 0 0 0,0-1 1 0 0,1 1-1 0 0,-1 0 0 0 0,1 0 0 0 0,0 0 1 0 0,-1-1-1 0 0,1 1 0 0 0,0 0 1 0 0,-1 0-1 0 0,1 0 0 0 0,0 0 1 0 0,0 0-1 0 0,0 0 0 0 0,0 0 0 0 0,0 0 1 0 0,0-1-1 0 0,0 1 0 0 0,0 0 1 0 0,0 0-1 0 0,0 0 0 0 0,1 0 1 0 0,-1 0-1 0 0,0 0 0 0 0,1 0 0 0 0,-1 0-49 0 0,17 69-919 0 0,227 463 484 0 0,-195-433 469 0 0,4-2 1 0 0,4-3-1 0 0,5-2 0 0 0,24 24-34 0 0,-86-115 0 0 0,1 0 0 0 0,-1 0 0 0 0,1 0 0 0 0,0 0 0 0 0,0 0-1 0 0,0-1 1 0 0,0 1 0 0 0,0 0 0 0 0,0-1 0 0 0,0 1 0 0 0,1-1 0 0 0,-1 1-1 0 0,0-1 1 0 0,1 1 0 0 0,-1-1 0 0 0,1 0 0 0 0,0 0 0 0 0,-1 0-1 0 0,1 0 1 0 0,0 0 0 0 0,0 0 0 0 0,0 0 0 0 0,0-1 0 0 0,0 1 0 0 0,0-1-1 0 0,-1 1 1 0 0,1-1 0 0 0,0 0 0 0 0,0 0 0 0 0,0 0 0 0 0,0 0-1 0 0,0 0 1 0 0,0 0 0 0 0,0 0 0 0 0,0-1 0 0 0,0 1 0 0 0,0-1 0 0 0,0 1-1 0 0,0-1 1 0 0,0 0 0 0 0,0 0 0 0 0,-1 0 0 0 0,1 0 0 0 0,0 0 0 0 0,-1 0-1 0 0,1 0 1 0 0,0-1 0 0 0,-1 1 0 0 0,0 0 0 0 0,1-1 0 0 0,-1 1-1 0 0,0-1 1 0 0,1-1 0 0 0,3-14 28 0 0,-1 0 0 0 0,0 0 0 0 0,-1 0-1 0 0,-1-1 1 0 0,-1 1 0 0 0,-1-1 0 0 0,0 1-1 0 0,-2-8-27 0 0,1-16 58 0 0,5-202 388 0 0,-28-37-23 0 0,22 256-767 0 0,0 1 1 0 0,2-1 0 0 0,0 1 0 0 0,2-1-1 0 0,0 1 1 0 0,2 0 0 0 0,1 0 0 0 0,0 0 0 0 0,2 0-1 0 0,1 1 1 0 0,10-21 343 0 0,9-13-1368 0 0,-12 29 457 0 0</inkml:trace>
  <inkml:trace contextRef="#ctx0" brushRef="#br0" timeOffset="-208800.774">4360 4856 8514 0 0,'10'-13'3036'0'0,"22"9"-3492"0"0,-23 3 660 0 0,308-42-694 0 0,-293 37-214 0 0,-1 0 0 0 0,0-1 1 0 0,0-2-1 0 0,-1 0 1 0 0,0-1-1 0 0,-1-2 1 0 0,2-1 703 0 0,9-9-1298 0 0</inkml:trace>
  <inkml:trace contextRef="#ctx0" brushRef="#br0" timeOffset="-208409.781">5347 4956 7058 0 0,'-41'113'3898'0'0,"13"-57"-3602"0"0,-26 75 365 0 0,85-263-860 0 0,-26 98 99 0 0,2 1-1 0 0,1-1 1 0 0,1 1-1 0 0,2 0 1 0 0,1 1-1 0 0,2 0 1 0 0,1 1-1 0 0,1 1 1 0 0,2 0-1 0 0,3-2 101 0 0,-18 28-9 0 0,0 0 0 0 0,0-1 0 0 0,1 1 0 0 0,-1 1 0 0 0,1-1 0 0 0,-1 0 0 0 0,1 1 0 0 0,1 0 0 0 0,-1 0 0 0 0,0 0 0 0 0,1 1 0 0 0,-1-1 0 0 0,1 1 0 0 0,0 0 0 0 0,-1 0 1 0 0,1 1-1 0 0,0-1 0 0 0,0 1 0 0 0,1 0 0 0 0,-1 1 0 0 0,0-1 0 0 0,0 1 0 0 0,0 0 0 0 0,0 0 0 0 0,0 0 0 0 0,1 1 0 0 0,-1 0 0 0 0,0 0 0 0 0,0 0 0 0 0,0 1 0 0 0,0 0 0 0 0,-1 0 0 0 0,1 0 0 0 0,0 0 0 0 0,-1 1 0 0 0,1 0 9 0 0,15 16 2 0 0,0 0-1 0 0,-2 2 1 0 0,0 0-1 0 0,-2 1 0 0 0,0 0 1 0 0,-1 1-1 0 0,-2 1 1 0 0,0 1-1 0 0,-2 0 1 0 0,0 1-2 0 0,38 72-1180 0 0,-20-61-893 0 0,-19-32 1062 0 0</inkml:trace>
  <inkml:trace contextRef="#ctx0" brushRef="#br0" timeOffset="-207978.867">5218 4773 4857 0 0,'-35'-51'2893'0'0,"58"57"-3627"0"0,58 30-325 0 0,-62-30 527 0 0</inkml:trace>
  <inkml:trace contextRef="#ctx0" brushRef="#br0" timeOffset="-206709.585">5143 3090 2032 0 0,'-8'-3'733'0'0,"-70"-48"1762"0"0,78 50-2484 0 0,0 0 1 0 0,-1 0-1 0 0,1 0 1 0 0,0 0-1 0 0,0 0 1 0 0,-1 0-1 0 0,1 0 1 0 0,0 0-1 0 0,0 0 1 0 0,0 0-1 0 0,0 0 1 0 0,0-1-1 0 0,0 1 1 0 0,1 0-1 0 0,-1 0 1 0 0,0 0-1 0 0,1 0 1 0 0,-1 0-1 0 0,0 1 1 0 0,1-1-1 0 0,-1 0 1 0 0,1 0-1 0 0,-1 0 0 0 0,1 0 1 0 0,0 0-1 0 0,-1 0 1 0 0,1 1-1 0 0,0-1 1 0 0,0 0-1 0 0,-1 1 1 0 0,1-1-1 0 0,0 0 1 0 0,0 1-1 0 0,0-1 1 0 0,0 1-1 0 0,0-1 1 0 0,0 1-1 0 0,0 0 1 0 0,0-1-1 0 0,0 1 1 0 0,0 0-1 0 0,0 0 1 0 0,0 0-1 0 0,0 0 1 0 0,1 0-12 0 0,19-11 16 0 0,23-18-2 0 0,56 12 235 0 0,75-7 1490 0 0,-73 0-1470 0 0,116 22-2489 0 0,-211 1 1664 0 0,1-1-99 0 0</inkml:trace>
  <inkml:trace contextRef="#ctx0" brushRef="#br0" timeOffset="-206398.771">4997 3517 4873 0 0,'-12'2'2120'0'0,"28"-5"-1718"0"0,306-23 422 0 0,-144 5-1379 0 0,-67-20-2712 0 0,-89 28 2215 0 0</inkml:trace>
  <inkml:trace contextRef="#ctx0" brushRef="#br0" timeOffset="-205812.316">6145 2564 6505 0 0,'-24'-3'3067'0'0,"23"2"-3053"0"0,-1 0 1 0 0,0 1-1 0 0,0-1 0 0 0,0 1 0 0 0,0-1 0 0 0,1 1 1 0 0,-1 0-1 0 0,0 0 0 0 0,0 0 0 0 0,0 0 1 0 0,0 0-1 0 0,0 0 0 0 0,0 1 0 0 0,0-1 1 0 0,1 0-1 0 0,-1 1 0 0 0,0 0 0 0 0,0-1 0 0 0,1 1 1 0 0,-1 0-1 0 0,0 0 0 0 0,1 0 0 0 0,-1 0 1 0 0,0 0-1 0 0,1 0 0 0 0,0 1 0 0 0,-1-1 1 0 0,1 0-1 0 0,0 1 0 0 0,0-1 0 0 0,-1 1 0 0 0,1-1 1 0 0,0 1-1 0 0,1 0 0 0 0,-1 0-14 0 0,-43 116 61 0 0,36-64-72 0 0,3-1-1 0 0,2 2 0 0 0,2-1 1 0 0,3 0-1 0 0,2 0 0 0 0,2 0 1 0 0,3-1-1 0 0,2 0 0 0 0,4 5 12 0 0,-11-48-8 0 0,1 0-1 0 0,0-1 0 0 0,1 1 1 0 0,0-1-1 0 0,0-1 0 0 0,1 1 1 0 0,0-1-1 0 0,0 0 1 0 0,1 0-1 0 0,0-1 0 0 0,0 0 1 0 0,1-1-1 0 0,0 0 1 0 0,0 0-1 0 0,1-1 0 0 0,-1 0 1 0 0,1-1-1 0 0,0 0 0 0 0,0 0 1 0 0,1-1-1 0 0,-1 0 1 0 0,1-1-1 0 0,0 0 0 0 0,-1-1 1 0 0,1 0-1 0 0,5-1 9 0 0,-7-2 18 0 0,-1 1 1 0 0,0-2-1 0 0,0 1 0 0 0,0-1 0 0 0,0-1 1 0 0,-1 1-1 0 0,1-1 0 0 0,-1 0 1 0 0,0-1-1 0 0,0 0 0 0 0,0 0 0 0 0,-1-1 1 0 0,1 1-1 0 0,-1-1 0 0 0,-1-1 0 0 0,1 1 1 0 0,-1-1-1 0 0,0 0 0 0 0,-1 0 0 0 0,0-1 1 0 0,0 1-1 0 0,1-4-18 0 0,56-181 406 0 0,-54 162-354 0 0,-2 0-1 0 0,-1 0 1 0 0,-1-1-1 0 0,-2 1 0 0 0,-1-1 1 0 0,-1 1-1 0 0,-2 0 1 0 0,0-1-1 0 0,-3 1 1 0 0,0 1-1 0 0,-2-1 1 0 0,-1 1-1 0 0,-1 0 0 0 0,-11-19-51 0 0,16 37 14 0 0,0-1-1 0 0,0 1 1 0 0,-1 1-1 0 0,-1-1 0 0 0,1 1 1 0 0,-2 0-1 0 0,0 0 1 0 0,0 1-1 0 0,0 0 0 0 0,-1 1 1 0 0,0 0-1 0 0,-1 0 1 0 0,0 1-1 0 0,0 0 0 0 0,-1 0 1 0 0,1 2-1 0 0,-2-1 1 0 0,1 1-1 0 0,0 1 0 0 0,-1 0 1 0 0,-9-2-14 0 0,16 8-227 0 0,0 0 1 0 0,0 1-1 0 0,0 0 1 0 0,0-1-1 0 0,0 2 0 0 0,1-1 1 0 0,-1 0-1 0 0,1 1 1 0 0,0 0-1 0 0,0 0 1 0 0,0 0-1 0 0,0 1 1 0 0,1-1-1 0 0,0 1 0 0 0,0 0 1 0 0,0-1-1 0 0,1 2 1 0 0,-1-1-1 0 0,1 0 1 0 0,0 0-1 0 0,1 1 0 0 0,-1-1 1 0 0,1 1-1 0 0,0-1 1 0 0,1 1-1 0 0,-1 3 227 0 0,-5 26-1083 0 0,0 3-250 0 0</inkml:trace>
  <inkml:trace contextRef="#ctx0" brushRef="#br0" timeOffset="-205408.488">5119 3044 5977 0 0,'-56'12'3264'0'0,"20"-8"-4203"0"0,276-38 88 0 0,50-7-2106 0 0,-252 38 2056 0 0</inkml:trace>
  <inkml:trace contextRef="#ctx0" brushRef="#br0" timeOffset="-203921.918">3274 1864 2088 0 0,'-26'4'90'0'0,"2"2"-1"0"0,-1 0 0 0 0,1 2 0 0 0,0 1 0 0 0,0 1 1 0 0,1 1-1 0 0,1 1 0 0 0,0 1 0 0 0,0 0 0 0 0,1 2 1 0 0,1 1-1 0 0,1 0 0 0 0,0 1 0 0 0,1 2 0 0 0,1-1 1 0 0,1 2-1 0 0,-14 20-89 0 0,-74 123 136 0 0,6 5 1 0 0,8 4-1 0 0,-12 49-136 0 0,101-220 2 0 0,-27 58-9 0 0,3 1 0 0 0,3 1 0 0 0,2 1 0 0 0,3 0 1 0 0,2 2-1 0 0,4 0 0 0 0,2 0 0 0 0,3 1 0 0 0,3-1 1 0 0,5 58 6 0 0,2-73-3 0 0,2 0 1 0 0,2-1 0 0 0,3 0 0 0 0,1 0-1 0 0,3-1 1 0 0,2-1 0 0 0,1-1 0 0 0,3 0 0 0 0,1-2-1 0 0,3 0 1 0 0,1-2 0 0 0,13 14 2 0 0,171 187 184 0 0,-191-221-186 0 0,2-1-1 0 0,1-1 1 0 0,0-1 0 0 0,1-1-1 0 0,1-1 1 0 0,1-1 0 0 0,0-1-1 0 0,1-1 1 0 0,0-2 0 0 0,1 0-1 0 0,0-2 1 0 0,1-1 0 0 0,0-1-1 0 0,0-1 1 0 0,0-2 0 0 0,1 0-1 0 0,0-2 1 0 0,-1-2 0 0 0,1 0-1 0 0,0-2 1 0 0,-1-1 0 0 0,1-1-1 0 0,-1-2 1 0 0,1-1 2 0 0,1-7 151 0 0,0-2-1 0 0,-1-1 1 0 0,0-2 0 0 0,-2 0 0 0 0,0-2 0 0 0,-2-1-1 0 0,0-1 1 0 0,17-22-151 0 0,48-40 252 0 0,121-129-131 0 0,-33-60 475 0 0,-147 221-382 0 0,34-57 102 0 0,-5-3 0 0 0,20-61-316 0 0,-64 135 178 0 0,-3 0-1 0 0,-1 0 1 0 0,-2-1-1 0 0,-2-1 1 0 0,-1 1 0 0 0,-2-2-1 0 0,-3 1 1 0 0,0 0 0 0 0,-5-34-178 0 0,-5 30 150 0 0,-2 0 1 0 0,-2 1-1 0 0,-2 0 1 0 0,-2 1-1 0 0,-1 1 1 0 0,-3 0 0 0 0,-1 1-1 0 0,-2 2 1 0 0,-2 0-1 0 0,-1 1 1 0 0,-2 2 0 0 0,-2 1-1 0 0,-13-12-150 0 0,16 21 54 0 0,0 1 0 0 0,-1 1 0 0 0,-2 1-1 0 0,0 2 1 0 0,-1 1 0 0 0,-2 1 0 0 0,1 2 0 0 0,-2 1-1 0 0,0 2 1 0 0,-1 1 0 0 0,-1 2 0 0 0,1 1 0 0 0,-2 2-1 0 0,1 2 1 0 0,-29-2-54 0 0,17 2-132 0 0,0 1-1 0 0,0 2 1 0 0,-1 3-1 0 0,1 2 1 0 0,0 2-1 0 0,0 2 1 0 0,0 2-1 0 0,1 2 1 0 0,-37 13 132 0 0,68-19-268 0 0,-1 1 0 0 0,0 1 0 0 0,1 0 0 0 0,0 1 0 0 0,1 1 0 0 0,0 0-1 0 0,0 1 1 0 0,0 1 0 0 0,1 1 0 0 0,1 0 0 0 0,0 0 0 0 0,0 1 0 0 0,1 1 0 0 0,1 0 0 0 0,-8 12 268 0 0,-3 21-1056 0 0,0 0-331 0 0</inkml:trace>
  <inkml:trace contextRef="#ctx0" brushRef="#br0" timeOffset="-202940.526">2777 4407 6089 0 0,'-49'44'2806'0'0,"-51"71"-2528"0"0,-278 326 199 0 0,25 17-1904 0 0,271-335-608 0 0,58-84 1064 0 0</inkml:trace>
  <inkml:trace contextRef="#ctx0" brushRef="#br0" timeOffset="-202588.476">2315 4521 4433 0 0,'80'-3'1736'0'0,"138"-20"-1566"0"0,-13-51 360 0 0,-203 74-434 0 0,-2 0 26 0 0,0 0 27 0 0,0 0 14 0 0,-1 111 488 0 0,-17 31-2150 0 0,18-111 821 0 0</inkml:trace>
  <inkml:trace contextRef="#ctx0" brushRef="#br0" timeOffset="-200714.473">1034 6159 2929 0 0,'-126'-25'4619'0'0,"116"19"-4526"0"0,0 0 0 0 0,0 1 1 0 0,-1 0-1 0 0,0 0 0 0 0,0 1 0 0 0,0 0 0 0 0,0 1 0 0 0,-1 1 0 0 0,1 0 0 0 0,-1 0 0 0 0,0 1 0 0 0,0 1 0 0 0,1 0 0 0 0,-1 0 0 0 0,0 1 0 0 0,0 1 1 0 0,1 0-1 0 0,-1 0 0 0 0,1 1 0 0 0,0 1 0 0 0,0 0 0 0 0,0 0 0 0 0,0 1 0 0 0,-4 3-93 0 0,2 4-22 0 0,2 1 1 0 0,0 0-1 0 0,1 0 0 0 0,0 1 1 0 0,0 1-1 0 0,2-1 0 0 0,0 1 0 0 0,1 1 1 0 0,0 0-1 0 0,1 0 0 0 0,1 0 1 0 0,1 0-1 0 0,-3 16 22 0 0,-10 27-41 0 0,13-45 37 0 0,1 0 0 0 0,0 0-1 0 0,1 1 1 0 0,1-1-1 0 0,0 0 1 0 0,1 1-1 0 0,0-1 1 0 0,1 1 0 0 0,1-1-1 0 0,0 0 1 0 0,1 0-1 0 0,1 0 1 0 0,0 0-1 0 0,1 0 1 0 0,0-1 0 0 0,1 0-1 0 0,1 0 1 0 0,0 0-1 0 0,1-1 1 0 0,0 0-1 0 0,0 0 1 0 0,2-1 0 0 0,-1 0-1 0 0,1-1 1 0 0,4 2 4 0 0,-7-4 13 0 0,0 0-1 0 0,1 0 1 0 0,0-1 0 0 0,0 0 0 0 0,1-1 0 0 0,0 0 0 0 0,0 0 0 0 0,1-1 0 0 0,-1-1 0 0 0,1 1-1 0 0,0-1 1 0 0,1-1 0 0 0,-1 0 0 0 0,0 0 0 0 0,1-1 0 0 0,0 0 0 0 0,-1-1 0 0 0,1-1 0 0 0,0 1 0 0 0,0-2-1 0 0,3 0-12 0 0,-9 0 20 0 0,0-1 0 0 0,0 0 0 0 0,0-1 0 0 0,0 1 0 0 0,0-1 0 0 0,-1 0 0 0 0,1 0-1 0 0,-1-1 1 0 0,0 1 0 0 0,0-1 0 0 0,0 0 0 0 0,0 0 0 0 0,-1 0 0 0 0,0 0 0 0 0,0-1 0 0 0,0 1-1 0 0,0-1 1 0 0,-1 0 0 0 0,0 0 0 0 0,1 0 0 0 0,-2 0 0 0 0,1 0 0 0 0,-1 0 0 0 0,1-3-20 0 0,3-133 505 0 0,-73-65-163 0 0,21 88-316 0 0,-36-127-51 0 0,94 110-103 0 0,19 64-111 0 0,-25 60-191 0 0,0 1 1 0 0,0-1-1 0 0,1 1 0 0 0,0 0 0 0 0,1 0 0 0 0,0 0 0 0 0,1 1 0 0 0,0 0 0 0 0,0 1 1 0 0,1 0-1 0 0,0 0 0 0 0,0 1 0 0 0,1 0 0 0 0,0 1 0 0 0,4-3 430 0 0,5 0-1105 0 0</inkml:trace>
  <inkml:trace contextRef="#ctx0" brushRef="#br0" timeOffset="-200250.703">1069 6534 5841 0 0,'-2'69'2602'0'0,"0"-51"-2548"0"0,1 1 1 0 0,0 0-1 0 0,2 0 0 0 0,0 0 0 0 0,1-1 0 0 0,1 1 0 0 0,1-1 0 0 0,0 1 0 0 0,3 4-54 0 0,39 58 665 0 0,-45-94 138 0 0,-4-55-578 0 0,8-62-606 0 0,-3 125 305 0 0,-1-1 0 0 0,1 1 0 0 0,0-1 0 0 0,1 1 0 0 0,-1-1 0 0 0,1 1 0 0 0,0 0 0 0 0,0 0-1 0 0,1 1 1 0 0,-1-1 0 0 0,1 1 0 0 0,0-1 0 0 0,0 1 0 0 0,1 0 0 0 0,-1 1 0 0 0,1-1 0 0 0,0 1 0 0 0,0 0 0 0 0,5-2 76 0 0,-4 3-15 0 0,1 0 0 0 0,-1 1 1 0 0,1 0-1 0 0,0 0 0 0 0,-1 1 1 0 0,1 0-1 0 0,0 0 1 0 0,-1 0-1 0 0,1 1 0 0 0,0 0 1 0 0,-1 1-1 0 0,1-1 0 0 0,-1 1 1 0 0,1 0-1 0 0,-1 1 1 0 0,0-1-1 0 0,0 1 0 0 0,0 1 1 0 0,0-1-1 0 0,-1 1 1 0 0,5 4 14 0 0,50 21 46 0 0,-32 45-3018 0 0,-27-70 2785 0 0,2 29-570 0 0,0 2-198 0 0</inkml:trace>
  <inkml:trace contextRef="#ctx0" brushRef="#br0" timeOffset="-199913.474">1546 5467 5689 0 0,'-13'12'2796'0'0,"3"24"-3019"0"0,9-30 429 0 0,-4 32-122 0 0,2 0-1 0 0,2 1 0 0 0,1-1 1 0 0,2 0-1 0 0,2 1 0 0 0,1-1 0 0 0,7 22-83 0 0,14 48 131 0 0,4-2 0 0 0,5-1 0 0 0,5-1 0 0 0,35 63-131 0 0,40 12-590 0 0,-22-72-3106 0 0,-65-86 2013 0 0,-18-13 422 0 0</inkml:trace>
  <inkml:trace contextRef="#ctx0" brushRef="#br0" timeOffset="-199570.595">2031 5889 4425 0 0,'3'37'360'0'0,"2"-1"0"0"0,1 0 0 0 0,2 0 0 0 0,1-1 0 0 0,2 0 0 0 0,1 0 0 0 0,2-1 0 0 0,7 11-360 0 0,57 179 1910 0 0,-75-214-1780 0 0,-1 1-1 0 0,0-1 1 0 0,-1 1-1 0 0,-1-1 1 0 0,1 1-1 0 0,-2 0 1 0 0,1-1-1 0 0,-2 1 1 0 0,1-1-1 0 0,-1 1 1 0 0,-1-1-1 0 0,-1 5-129 0 0,2-14 1 0 0,3-12-178 0 0,9-233-85 0 0,-8 126 264 0 0,5 1 1 0 0,15-69-3 0 0,-1 124-111 0 0,6 35-3462 0 0,-26 24 1830 0 0,-1 2 483 0 0</inkml:trace>
  <inkml:trace contextRef="#ctx0" brushRef="#br0" timeOffset="-199244.657">2552 5641 7074 0 0,'-23'72'4213'0'0,"23"-60"-4237"0"0,1 0-1 0 0,0 0 1 0 0,1 0-1 0 0,1 0 0 0 0,-1-1 1 0 0,2 1-1 0 0,0 0 1 0 0,0-1-1 0 0,1 0 0 0 0,0 0 1 0 0,1 0-1 0 0,0-1 1 0 0,4 5 24 0 0,-10-16-70 0 0,0 1 0 0 0,-1-1 1 0 0,1 0-1 0 0,0 0 0 0 0,0 1 1 0 0,0-1-1 0 0,-1 0 1 0 0,1 0-1 0 0,0 1 0 0 0,0-1 1 0 0,0 0-1 0 0,0 0 0 0 0,0 0 1 0 0,0 1-1 0 0,1-1 0 0 0,-1 0 1 0 0,0 0-1 0 0,0 0 1 0 0,1 1-1 0 0,-1-1 0 0 0,0 0 1 0 0,1 0-1 0 0,-1 1 0 0 0,0-1 1 0 0,1 0-1 0 0,-1 1 0 0 0,1-1 1 0 0,-1 1-1 0 0,1-1 1 0 0,0 1-1 0 0,-1-1 0 0 0,1 1 1 0 0,0-1-1 0 0,-1 1 0 0 0,1-1 1 0 0,0 1-1 0 0,-1 0 0 0 0,1-1 1 0 0,0 1-1 0 0,0 0 1 0 0,-1 0-1 0 0,1-1 0 0 0,0 1 1 0 0,0 0-1 0 0,0 0 0 0 0,-1 0 1 0 0,1 0-1 0 0,0 0 0 0 0,0 0 1 0 0,0 0-1 0 0,-1 1 1 0 0,1-1-1 0 0,0 0 0 0 0,0 0 1 0 0,-1 0-1 0 0,1 1 0 0 0,0-1 1 0 0,0 0-1 0 0,-1 1 0 0 0,1-1 1 0 0,0 1-1 0 0,-1-1 1 0 0,1 1-1 0 0,-1-1 0 0 0,1 1 1 0 0,0 0-1 0 0,-1-1 0 0 0,1 1 1 0 0,-1-1-1 0 0,1 2 70 0 0,-1-5 206 0 0,2-27-1352 0 0</inkml:trace>
  <inkml:trace contextRef="#ctx0" brushRef="#br0" timeOffset="-198983.708">2823 5463 6001 0 0,'-6'64'4895'0'0,"1"1"-4307"0"0,24 141-528 0 0,-8-194-1688 0 0,-6-47-395 0 0,-4 29 2324 0 0,-7-68-2632 0 0,3 50 1261 0 0</inkml:trace>
  <inkml:trace contextRef="#ctx0" brushRef="#br0" timeOffset="-198733.92">2434 5541 5921 0 0,'57'-22'3123'0'0,"40"-5"-3420"0"0,-61 18 619 0 0,41-9-188 0 0,-55 15-45 0 0,0-1 1 0 0,0-1 0 0 0,-1-1-1 0 0,0-1 1 0 0,0-1-1 0 0,0 0 1 0 0,-1-2 0 0 0,0 0-1 0 0,-1-2 1 0 0,0 0 0 0 0,-1-1-1 0 0,6-6-89 0 0,25-39-2550 0 0,-36 35 1503 0 0</inkml:trace>
  <inkml:trace contextRef="#ctx0" brushRef="#br0" timeOffset="-198485.789">3320 4894 7986 0 0,'65'47'3739'0'0,"35"116"-3088"0"0,-100-162-631 0 0,25 58 91 0 0,-2 0 0 0 0,-3 1-1 0 0,-3 1 1 0 0,-2 1 0 0 0,-3 0 0 0 0,-3 1 0 0 0,-2 0 0 0 0,-3 0-1 0 0,-3 1 1 0 0,-6 43-111 0 0,-3-50 65 0 0,-3 0-1 0 0,-2 0 0 0 0,-3-1 1 0 0,-2 0-1 0 0,-2-2 0 0 0,-3 0 1 0 0,-2-2-1 0 0,-12 17-64 0 0,-165 234-1165 0 0,140-218 252 0 0,-46 68-2468 0 0,81-106 2103 0 0,0-4-459 0 0</inkml:trace>
  <inkml:trace contextRef="#ctx0" brushRef="#br0" timeOffset="-196994.913">603 7885 5081 0 0,'51'-47'2633'0'0,"111"-10"-2563"0"0,-146 53 136 0 0,966-170 167 0 0,-210-55-326 0 0,-66 2 409 0 0,-221 1 315 0 0,-337 150-630 0 0,-15-13 567 0 0,-127 79-613 0 0,-1-1 0 0 0,1 0-1 0 0,-2 0 1 0 0,1-1 0 0 0,-2 1-1 0 0,0-1 1 0 0,0 1 0 0 0,-1-1-1 0 0,0 0 1 0 0,-1 0 0 0 0,0 0-1 0 0,-1 0 1 0 0,-1-4-95 0 0,-1-158 375 0 0,-22-150-375 0 0,17 238 17 0 0,-70-361 78 0 0,36 287-51 0 0,-7 2-1 0 0,-67-149-43 0 0,114 305 1 0 0,-109-294 144 0 0,102 277-124 0 0,7 12-11 0 0,-1 0 0 0 0,0 0 0 0 0,0 0 0 0 0,-1 0-1 0 0,0 1 1 0 0,0-1 0 0 0,0 1 0 0 0,-1 0 0 0 0,0 0 0 0 0,0 0 0 0 0,-1 0 0 0 0,1 1 0 0 0,-1-1 0 0 0,0 1 0 0 0,-1 0 0 0 0,1 1 0 0 0,-1 0 0 0 0,0 0 0 0 0,0 0 0 0 0,-1 0-1 0 0,1 1 1 0 0,-1 0 0 0 0,1 0 0 0 0,-1 1 0 0 0,0 0 0 0 0,0 0 0 0 0,0 1 0 0 0,-4-1-10 0 0,-110 19 89 0 0,-248 43-63 0 0,127 17-202 0 0,-578 249 65 0 0,739-291 134 0 0,-96 41 114 0 0,-138 83-137 0 0,-161 100-117 0 0,106-59 287 0 0,108-72-88 0 0,243-114-91 0 0,2 0 0 0 0,0 0 0 0 0,1 2 0 0 0,1 0 0 0 0,0 1 0 0 0,1 0 0 0 0,1 2 0 0 0,0-1 0 0 0,2 1 0 0 0,0 1 0 0 0,1 0 0 0 0,1 1 0 0 0,-1 5 9 0 0,-39 72-11 0 0,40-81 4 0 0,2 0 1 0 0,0 0-1 0 0,1 0 1 0 0,1 1 0 0 0,1 0-1 0 0,0 0 1 0 0,1 0-1 0 0,1 1 1 0 0,1-1-1 0 0,0 1 1 0 0,2-1 0 0 0,0 1-1 0 0,1-1 1 0 0,3 15 6 0 0,80 251-134 0 0,-75-255 142 0 0,184 516 22 0 0,-133-444-889 0 0,-42-82 511 0 0</inkml:trace>
  <inkml:trace contextRef="#ctx0" brushRef="#br1" timeOffset="147862.609">4414 14559 7378 0 0,'-26'33'3858'0'0,"-17"34"-2511"0"0,33-28-1265 0 0,2-1 0 0 0,1 1 0 0 0,2 0 0 0 0,2 1 1 0 0,1-1-1 0 0,4 32-82 0 0,-2-48 20 0 0,25 918 351 0 0,-24-736-306 0 0,-22 672 635 0 0,-12-575 1937 0 0,-55 208-2637 0 0,56-364 68 0 0,-25 165 31 0 0,61-203-70 0 0,-5-106-32 0 0,1-2 9 0 0,0 0 3 0 0,-1 74-6 0 0,4 0 0 0 0,4 1 0 0 0,2-2 0 0 0,4 1 0 0 0,11 33-3 0 0,-19-91-11 0 0,0 0 0 0 0,1 0 0 0 0,1-1 0 0 0,0 0 0 0 0,1 0 1 0 0,1-1-1 0 0,0 0 0 0 0,6 6 11 0 0,2-1-34 0 0,0 0 0 0 0,2-2 0 0 0,0 0 0 0 0,0-1 0 0 0,2-1 0 0 0,0-1 0 0 0,0-1 0 0 0,1 0 0 0 0,1-2 0 0 0,0-1 0 0 0,1 0 0 0 0,17 3 34 0 0,384 53-322 0 0,-23-56 201 0 0,-248-12 69 0 0,690-25 0 0 0,-442 17 55 0 0,451-18 163 0 0,-258 20-143 0 0,-156-5 66 0 0,-250 5-26 0 0,663 21 257 0 0,-375 4-198 0 0,657-10 223 0 0,-192 32 68 0 0,-79-53-179 0 0,48-3-112 0 0,-439 16-121 0 0,-193-4 50 0 0,0-13 0 0 0,9-13-51 0 0,174-12 84 0 0,-238 28-53 0 0,282-6 70 0 0,-457 24-66 0 0,-1-2-1 0 0,1-2 0 0 0,-1-2 0 0 0,1-3 1 0 0,-2-1-1 0 0,1-3 0 0 0,-1-2 0 0 0,0-1 1 0 0,-1-3-1 0 0,11-7-34 0 0,-38 8 30 0 0,-1 0 0 0 0,0-1 0 0 0,-1-1 0 0 0,0-1 0 0 0,-2 0 0 0 0,0-1 1 0 0,-1-1-1 0 0,-1-1 0 0 0,-1 1 0 0 0,-1-2 0 0 0,0 0 0 0 0,-2 0 0 0 0,-1 0 0 0 0,0-1 0 0 0,-2-1 0 0 0,-1 1 0 0 0,0-1 0 0 0,0-22-30 0 0,7-54 114 0 0,-4 0-1 0 0,-5 0 0 0 0,-4-5-113 0 0,1 38 17 0 0,-31-412 53 0 0,-4 50-44 0 0,11 204 15 0 0,-34-129-41 0 0,-140-555-9 0 0,121 309-9 0 0,75 565 22 0 0,-1 0 0 0 0,-2 1 1 0 0,-2-1-1 0 0,-1 1 0 0 0,-1 1 0 0 0,-2-1 0 0 0,-2 2 0 0 0,-1 0 0 0 0,-1 0 1 0 0,-3-2-5 0 0,1 15-39 0 0,0 0 0 0 0,-1 1 0 0 0,-1 1 0 0 0,-1 1 0 0 0,0 0 0 0 0,-1 2 0 0 0,-1 0 0 0 0,0 2 0 0 0,-1 0 0 0 0,0 1 0 0 0,-1 2 0 0 0,0 0 0 0 0,0 1 0 0 0,-1 2 0 0 0,0 1 0 0 0,0 0 1 0 0,-1 2-1 0 0,1 1 0 0 0,-1 1 0 0 0,-13 2 39 0 0,-791-56-88 0 0,80 47-32 0 0,-251 70-350 0 0,-401-32 97 0 0,450-54 279 0 0,349 35-111 0 0,-299-45 205 0 0,456-31 84 0 0,161 20-240 0 0,-312-25-229 0 0,538 59 330 0 0,0-4 0 0 0,1-1 1 0 0,0-4-1 0 0,2-2 0 0 0,0-2 1 0 0,2-3-1 0 0,1-2 0 0 0,1-2 1 0 0,-1-4 54 0 0,12 6 39 0 0,0 3 0 0 0,-2 1 0 0 0,0 2 0 0 0,-2 2 0 0 0,-1 2 0 0 0,0 2 0 0 0,-1 3 0 0 0,-48-10-39 0 0,-8 5 129 0 0,-36-9 127 0 0,-1 8 0 0 0,-38 2-256 0 0,99 19 30 0 0,0 5 0 0 0,0 2-1 0 0,1 4 1 0 0,1 3 0 0 0,-55 20-30 0 0,45-14 4 0 0,-48 5-32 0 0,-1-6 0 0 0,-63-2 28 0 0,-239 39 76 0 0,340-36 32 0 0,0 4 1 0 0,2 4-1 0 0,2 4 0 0 0,-59 30-108 0 0,-9 18-230 0 0,-3-8 1 0 0,-3-7 0 0 0,-4-8 0 0 0,-111 21 229 0 0,42-32-4893 0 0,194-41 2826 0 0</inkml:trace>
  <inkml:trace contextRef="#ctx0" brushRef="#br1" timeOffset="149862.938">10977 17417 5193 0 0,'-301'55'5086'0'0,"-162"26"-4232"0"0,407-73-802 0 0,33-6-88 0 0,-1 0 0 0 0,1 1 0 0 0,-1 2 1 0 0,1 0-1 0 0,1 2 0 0 0,-1 0 0 0 0,1 1 1 0 0,0 2-1 0 0,1 0 0 0 0,0 1 0 0 0,1 1 1 0 0,-11 9 35 0 0,3 5-91 0 0,2 1 0 0 0,0 1 1 0 0,1 2-1 0 0,2 1 1 0 0,2 0-1 0 0,0 2 0 0 0,2 0 1 0 0,2 1-1 0 0,1 1 1 0 0,2 0-1 0 0,1 1 1 0 0,1 1-1 0 0,3 0 0 0 0,-6 38 91 0 0,13-45-44 0 0,1-1-1 0 0,2 1 1 0 0,1-1-1 0 0,1 1 1 0 0,1-1-1 0 0,2 0 1 0 0,1 0 0 0 0,1-1-1 0 0,1 0 1 0 0,2 0-1 0 0,0-1 1 0 0,2 0-1 0 0,1-1 1 0 0,2-1-1 0 0,0 0 1 0 0,1-1-1 0 0,14 14 45 0 0,77 94 67 0 0,4-5 0 0 0,7-5-1 0 0,129 103-66 0 0,-224-200 52 0 0,0-2 0 0 0,2 0 1 0 0,1-2-1 0 0,0-1 0 0 0,2-1 0 0 0,0-1 0 0 0,1-2 0 0 0,0-1 0 0 0,2-1 0 0 0,-1-2 0 0 0,2-1 0 0 0,-1-1 1 0 0,2-2-1 0 0,-1-2 0 0 0,13 1-52 0 0,-26-6 94 0 0,0-1 0 0 0,-1-1 0 0 0,1-1 0 0 0,0-1 0 0 0,-1 0 0 0 0,1-2 0 0 0,-1 0 0 0 0,-1-1 0 0 0,1-1 0 0 0,-1-1 0 0 0,0 0 0 0 0,0-1 0 0 0,-1-1 0 0 0,-1-1 0 0 0,1-1 0 0 0,-2 0 0 0 0,0-1 0 0 0,0 0 0 0 0,-1-1 0 0 0,-1-1 0 0 0,0 0 0 0 0,-1-1 0 0 0,6-11-94 0 0,7-19 148 0 0,-2-1 0 0 0,-2 0 0 0 0,-2-2 1 0 0,-2 0-1 0 0,-2-1 0 0 0,-3-1 0 0 0,-2 0 0 0 0,-2-1 1 0 0,-2 1-1 0 0,-3-1 0 0 0,-1-1 0 0 0,-3 1 1 0 0,-3 0-1 0 0,-1 0 0 0 0,-3 1 0 0 0,-3 0 1 0 0,-1 0-1 0 0,-2 1 0 0 0,-7-9-148 0 0,-8-21 83 0 0,-24-68-222 0 0,-7 2 0 0 0,-27-40 139 0 0,-29 17-2983 0 0,84 144 2088 0 0,-8 8-353 0 0</inkml:trace>
  <inkml:trace contextRef="#ctx0" brushRef="#br1" timeOffset="3.647">329 1037 4817 0 0,'-21'-31'2493'0'0,"-12"-42"-1845"0"0,33 70-525 0 0,-1-1 1 0 0,1 0 0 0 0,1 0-1 0 0,-1 0 1 0 0,1 0-1 0 0,-1 1 1 0 0,1-1 0 0 0,0 0-1 0 0,0 1 1 0 0,1-1 0 0 0,-1 0-1 0 0,1 1 1 0 0,0 0-1 0 0,0-1 1 0 0,0 1 0 0 0,0 0-1 0 0,0 0 1 0 0,1 0 0 0 0,0 0-1 0 0,2-2-123 0 0,17-8 185 0 0,0 1 0 0 0,1 1 0 0 0,0 1 0 0 0,1 1 0 0 0,0 1-1 0 0,0 1 1 0 0,1 1 0 0 0,24-2-185 0 0,-39 4 10 0 0,0 2 0 0 0,0 0-1 0 0,0 0 1 0 0,0 1 0 0 0,0 0 0 0 0,1 0 0 0 0,-1 1-1 0 0,0 1 1 0 0,0 0 0 0 0,1 0 0 0 0,-1 1-1 0 0,0 0 1 0 0,0 1 0 0 0,0 0 0 0 0,-1 0-1 0 0,1 1 1 0 0,-1 1 0 0 0,0 0 0 0 0,0 0-1 0 0,0 0 1 0 0,-1 1 0 0 0,5 4-10 0 0,-11-3 15 0 0,-1 0 0 0 0,0-1 0 0 0,0 1 0 0 0,0 0 0 0 0,-1 0 0 0 0,0-1 0 0 0,0 1 0 0 0,0 0 0 0 0,-1 0 0 0 0,-1-1 0 0 0,1 1 0 0 0,-1 0 0 0 0,0-1 0 0 0,0 0 0 0 0,-1 1 0 0 0,1-1 0 0 0,-2 0 0 0 0,1 0 0 0 0,-1 0 0 0 0,1-1 0 0 0,-2 1 0 0 0,1-1 0 0 0,-1 0 0 0 0,1 0 0 0 0,-3 1-15 0 0,-92 99 65 0 0,90-85-241 0 0,303 76 104 0 0,-214-82-1168 0 0,-28-21-2362 0 0,-39 4 2309 0 0,-2 1-415 0 0</inkml:trace>
  <inkml:trace contextRef="#ctx0" brushRef="#br1" timeOffset="3.647">136 1005 3529 0 0,'-17'2'4306'0'0,"17"0"-827"0"0,13 7-2960 0 0,56 62-341 0 0,-21 51-18 0 0,63 435 634 0 0,-96-435 153 0 0,-15-121-900 0 0,0-1-15 0 0,0 0 8 0 0,0 0-15 0 0,0 0-19 0 0,0 0-32 0 0,-16-9-2205 0 0,10 3 1956 0 0,1 0 0 0 0,-1 0-1 0 0,1 0 1 0 0,0-1 0 0 0,1 0 0 0 0,-1 0 0 0 0,1-1-1 0 0,1 1 1 0 0,0-1 0 0 0,0 0 0 0 0,0 1-1 0 0,1-1 1 0 0,0-1 275 0 0,-10-55-1380 0 0,9 30 494 0 0</inkml:trace>
  <inkml:trace contextRef="#ctx0" brushRef="#br1" timeOffset="3.647">324 1051 3561 0 0,'-8'-24'1661'0'0,"0"-9"2464"0"0,17 24-3601 0 0,75-46 759 0 0,61-20-69 0 0,-24 48-915 0 0,-116 26-284 0 0,0 0 0 0 0,0 0 0 0 0,0 1 0 0 0,1 0 1 0 0,-1 0-1 0 0,0 0 0 0 0,0 0 0 0 0,0 1 0 0 0,0-1 1 0 0,0 1-1 0 0,0 1 0 0 0,0-1 0 0 0,0 1 0 0 0,0 0 0 0 0,0 0 1 0 0,-1 0-1 0 0,1 0 0 0 0,-1 1 0 0 0,1 0 0 0 0,-1 0 1 0 0,0 0-1 0 0,0 1 0 0 0,-1-1 0 0 0,1 1 0 0 0,-1 0 0 0 0,1 0 1 0 0,-1 0-1 0 0,-1 0 0 0 0,1 1 0 0 0,0-1 0 0 0,-1 1 1 0 0,0 0-1 0 0,0 0 0 0 0,-1-1 0 0 0,1 1 0 0 0,-1 0 0 0 0,0 0 1 0 0,0 1-1 0 0,0 3-15 0 0,-9 14-3 0 0,-1 0 1 0 0,-2-1-1 0 0,0 0 1 0 0,-1-1-1 0 0,-1 0 1 0 0,0-1-1 0 0,-2 0 1 0 0,-1-1-1 0 0,-15 14 3 0 0,21-21 0 0 0,-145 142 36 0 0,151-150-37 0 0,1 0 0 0 0,-1-1 0 0 0,0 0 0 0 0,0 0 0 0 0,0 0 0 0 0,0 0 0 0 0,0-1 0 0 0,-1 1-1 0 0,1-1 1 0 0,-1 0 0 0 0,1-1 0 0 0,-1 1 0 0 0,0-1 0 0 0,0 0 0 0 0,1 0 0 0 0,-1 0 0 0 0,0-1 0 0 0,0 0 0 0 0,0 0 0 0 0,0 0-1 0 0,-1 0 2 0 0,3-4-4 0 0,1 1-1 0 0,1-1 0 0 0,-1 1 0 0 0,0-1 1 0 0,1 0-1 0 0,0 0 0 0 0,0 0 0 0 0,0 1 1 0 0,0-1-1 0 0,1 0 0 0 0,0 0 0 0 0,-1 0 0 0 0,2 0 1 0 0,-1 0-1 0 0,0 0 0 0 0,1 0 0 0 0,-1 0 1 0 0,1 0-1 0 0,0 0 0 0 0,1 0 0 0 0,-1 1 0 0 0,0-1 1 0 0,1 0-1 0 0,0 1 0 0 0,0-1 0 0 0,0 1 1 0 0,1 0-1 0 0,-1 0 0 0 0,1 0 0 0 0,-1 0 0 0 0,4-3 5 0 0,0 1 1 0 0,0 0-1 0 0,0 0 0 0 0,0 1 1 0 0,1 0-1 0 0,0 0 0 0 0,0 0 0 0 0,0 1 1 0 0,0 0-1 0 0,0 0 0 0 0,1 1 0 0 0,-1 0 1 0 0,1 0-1 0 0,-1 1 0 0 0,1 0 1 0 0,0 0-1 0 0,0 1 0 0 0,0 0 0 0 0,-1 0 1 0 0,1 1-1 0 0,0 0 0 0 0,-1 1 0 0 0,1-1 1 0 0,0 1-1 0 0,-1 1 0 0 0,0-1 1 0 0,1 1-1 0 0,3 3 0 0 0,21 10 29 0 0,-1 2 0 0 0,-1 2 0 0 0,0 0-1 0 0,-2 2 1 0 0,12 12-29 0 0,-8-8 31 0 0,68 65 8 0 0,-99-91-147 0 0,-1 0-96 0 0,0 0-190 0 0,0 0-48 0 0,0 0 178 0 0,0-1-402 0 0,0-1 295 0 0</inkml:trace>
  <inkml:trace contextRef="#ctx0" brushRef="#br1" timeOffset="3.647">1310 1375 7001 0 0,'-3'0'966'0'0,"4"0"-922"0"0,-1-1-1 0 0,0 1 0 0 0,0 0 0 0 0,0-1 0 0 0,1 1 0 0 0,-1-1 1 0 0,0 1-1 0 0,0-1 0 0 0,0 1 0 0 0,0-1 0 0 0,0 1 0 0 0,0-1 0 0 0,0 1 1 0 0,0-1-1 0 0,0 1 0 0 0,0-1 0 0 0,0 1 0 0 0,0-1 0 0 0,0 1 0 0 0,0-1 1 0 0,0 1-1 0 0,0-1 0 0 0,-1 1 0 0 0,1-1 0 0 0,0 1 0 0 0,0 0 1 0 0,0-1-1 0 0,-1 1 0 0 0,1-1 0 0 0,0 1 0 0 0,-1 0 0 0 0,1-1 0 0 0,0 1 1 0 0,-1 0-1 0 0,1-1 0 0 0,-1 1 0 0 0,1 0 0 0 0,0 0 0 0 0,-1-1 0 0 0,1 1 1 0 0,-1 0-1 0 0,1 0 0 0 0,-1 0 0 0 0,1-1 0 0 0,-1 1 0 0 0,1 0 0 0 0,-1 0-43 0 0,33-31 80 0 0,-29 27-54 0 0,-1 1-1 0 0,1-1 0 0 0,-1 0 1 0 0,0 0-1 0 0,-1-1 0 0 0,1 1 1 0 0,0 0-1 0 0,-1 0 0 0 0,0-1 1 0 0,0 1-1 0 0,-1-1 0 0 0,1 1 1 0 0,-1-1-1 0 0,0 1 0 0 0,0-1 0 0 0,-1 0 1 0 0,1 1-1 0 0,-1-1 0 0 0,-1-2-25 0 0,1-17 101 0 0,-3-158 120 0 0,6 123-272 0 0,15-85-70 0 0,-16 144 128 0 0,0 0 0 0 0,0 0 0 0 0,0-1 0 0 0,-1 1 0 0 0,1 0 0 0 0,0 0 0 0 0,0 0 0 0 0,0 0 0 0 0,0 0 0 0 0,0 0 0 0 0,0 0 0 0 0,-1 0 0 0 0,1 0 0 0 0,0 0 0 0 0,0 0-1 0 0,0 0 1 0 0,0 1 0 0 0,0-1 0 0 0,-1 0 0 0 0,1 1 0 0 0,0-1 0 0 0,0 1 0 0 0,-1-1 0 0 0,1 1 0 0 0,0-1 0 0 0,0 1 0 0 0,-1-1 0 0 0,1 1 0 0 0,-1 0 0 0 0,1-1 0 0 0,-1 1 0 0 0,1 0 0 0 0,-1 0 0 0 0,1-1-1 0 0,-1 1 1 0 0,1 0 0 0 0,-1 0 0 0 0,0 0 0 0 0,0 0 0 0 0,1-1 0 0 0,-1 1 0 0 0,0 0 0 0 0,0 0 0 0 0,0 0 0 0 0,0 0 0 0 0,0 0 0 0 0,0 0 0 0 0,0-1 0 0 0,0 1 0 0 0,0 0 0 0 0,-1 0 0 0 0,1 0 0 0 0,0 0-1 0 0,0 0 1 0 0,-1-1 0 0 0,1 1 0 0 0,-1 0-7 0 0,3 5 40 0 0,52 204 124 0 0,76 373 931 0 0,-124-567-1279 0 0,3 10 766 0 0,-20-38-5139 0 0,8 7 4575 0 0,0 0-276 0 0,0-1 0 0 0,0 1 0 0 0,-1 0 0 0 0,0 0 0 0 0,0 1 0 0 0,0-1 0 0 0,0 1 0 0 0,0 0 0 0 0,-1 0 0 0 0,0 0 0 0 0,0 1 0 0 0,0-1 0 0 0,0 1 0 0 0,-3-1 258 0 0,-5 0-647 0 0</inkml:trace>
  <inkml:trace contextRef="#ctx0" brushRef="#br1" timeOffset="3.647">1342 1633 2649 0 0,'62'-7'6347'0'0,"118"-36"-4630"0"0,-163 39-1704 0 0,47-30-997 0 0,-15-47-4420 0 0,-41 67 4067 0 0</inkml:trace>
  <inkml:trace contextRef="#ctx0" brushRef="#br1" timeOffset="3.647">1791 1013 5769 0 0,'30'-12'3138'0'0,"79"-20"-2174"0"0,-104 30-871 0 0,0 1-1 0 0,0 0 0 0 0,0 0 0 0 0,0 0 0 0 0,-1 0 0 0 0,1 1 1 0 0,1 0-1 0 0,-1 0 0 0 0,0 0 0 0 0,-1 1 0 0 0,1 0 0 0 0,0-1 0 0 0,0 2 1 0 0,0-1-1 0 0,0 1 0 0 0,-1-1 0 0 0,1 1 0 0 0,0 1 0 0 0,-1-1 1 0 0,0 1-1 0 0,0-1 0 0 0,1 1 0 0 0,-2 0 0 0 0,1 1 0 0 0,0-1 0 0 0,-1 1 1 0 0,1 0-1 0 0,-1-1 0 0 0,0 2 0 0 0,0 0-92 0 0,-1 3-51 0 0,-1 1-1 0 0,0-1 0 0 0,-1 0 1 0 0,0 1-1 0 0,0-1 1 0 0,-1 1-1 0 0,0-1 1 0 0,0 0-1 0 0,-1 0 1 0 0,0 1-1 0 0,0-1 1 0 0,-1-1-1 0 0,-2 4 52 0 0,-5 23-336 0 0,-51 71-639 0 0,32-66 724 0 0,-18 57-254 0 0,49-94 521 0 0,-1 0-1 0 0,1-1 1 0 0,-1 1-1 0 0,1 0 0 0 0,0-1 1 0 0,0 1-1 0 0,-1-1 0 0 0,1 1 1 0 0,0-1-1 0 0,0 0 0 0 0,0 0 1 0 0,1 0-1 0 0,-1 0 0 0 0,0 0 1 0 0,0 0-1 0 0,1-1 1 0 0,-1 1-1 0 0,0-1 0 0 0,0 0 1 0 0,1 0-1 0 0,-1 1 0 0 0,1-1 1 0 0,-1-1-1 0 0,0 1 0 0 0,1 0 1 0 0,-1-1-1 0 0,0 1-15 0 0,4 0 68 0 0,199-28 1561 0 0,-202 28-1810 0 0,0 0 0 0 0,-1-1 0 0 0,1 1 0 0 0,0-1 0 0 0,0 1 1 0 0,0-1-1 0 0,0 0 0 0 0,-1 0 0 0 0,1 0 0 0 0,0-1 0 0 0,-1 1 1 0 0,1-1-1 0 0,-1 1 0 0 0,0-1 0 0 0,1 0 0 0 0,-1 0 0 0 0,0 0 1 0 0,0 0-1 0 0,0 0 0 0 0,0 0 0 0 0,-1-1 0 0 0,1 1 0 0 0,0-1 1 0 0,-1 1-1 0 0,0-1 0 0 0,0 1 0 0 0,0-1 0 0 0,0 0 0 0 0,0 0 1 0 0,0 1-1 0 0,-1-1 0 0 0,1-2 181 0 0,18-47-1703 0 0,-10 19 575 0 0</inkml:trace>
  <inkml:trace contextRef="#ctx0" brushRef="#br1" timeOffset="3.647">2428 553 5441 0 0,'5'-10'1144'0'0,"-5"9"-1086"0"0,0 0-1 0 0,0 0 1 0 0,0 0-1 0 0,0 0 1 0 0,0 0-1 0 0,0 0 1 0 0,0 0-1 0 0,0 0 1 0 0,0 0-1 0 0,0 0 1 0 0,1 0-1 0 0,-1 0 1 0 0,0 0-1 0 0,1 0 1 0 0,-1 0-1 0 0,1 0 1 0 0,-1 0-1 0 0,1 1 1 0 0,-1-1-1 0 0,1 0 1 0 0,0 0-1 0 0,-1 1 1 0 0,1-1-1 0 0,0 0 1 0 0,0 1 0 0 0,-1-1-1 0 0,1 0 1 0 0,0 1-1 0 0,0-1 1 0 0,0 1-1 0 0,0 0 1 0 0,0-1-1 0 0,0 1 1 0 0,0 0-1 0 0,-1-1 1 0 0,1 1-1 0 0,0 0 1 0 0,0 0-1 0 0,0 0 1 0 0,0 0-1 0 0,0 0 1 0 0,0 0-1 0 0,0 0 1 0 0,0 0-1 0 0,0 0 1 0 0,0 1-1 0 0,0-1 1 0 0,0 0-1 0 0,0 1 1 0 0,0-1-1 0 0,0 0 1 0 0,0 1-1 0 0,0-1 1 0 0,0 1-1 0 0,-1 0 1 0 0,1-1-1 0 0,0 1 1 0 0,0 0-1 0 0,-1-1 1 0 0,1 1-1 0 0,0 0 1 0 0,-1 0-1 0 0,1-1 1 0 0,-1 1-1 0 0,1 0 1 0 0,-1 0-1 0 0,1 1-57 0 0,13 28 266 0 0,-1 0-1 0 0,-1 1 1 0 0,-2 1-1 0 0,-1 0 1 0 0,-1 0-1 0 0,-2 0 0 0 0,1 20-265 0 0,0-13 65 0 0,41 278 469 0 0,2 232-534 0 0,-36-443-651 0 0,6-89-483 0 0,-10-27-2496 0 0,10-48 1949 0 0,-13 30 451 0 0</inkml:trace>
  <inkml:trace contextRef="#ctx0" brushRef="#br1" timeOffset="3.647">2837 983 4729 0 0,'0'0'112'0'0,"0"1"-1"0"0,-1-1 1 0 0,1 1 0 0 0,0-1-1 0 0,-1 1 1 0 0,1-1 0 0 0,-1 0-1 0 0,1 1 1 0 0,-1-1 0 0 0,1 0-1 0 0,0 1 1 0 0,-1-1 0 0 0,1 0-1 0 0,-1 0 1 0 0,1 0 0 0 0,-1 1-1 0 0,0-1 1 0 0,1 0 0 0 0,-1 0-1 0 0,1 0 1 0 0,-1 0 0 0 0,1 0-1 0 0,-1 0 1 0 0,1 0 0 0 0,-1 0-1 0 0,0 0 1 0 0,1 0 0 0 0,-1 0-1 0 0,1 0 1 0 0,-1 0 0 0 0,1-1-1 0 0,-1 1 1 0 0,1 0 0 0 0,-1 0-1 0 0,1-1 1 0 0,-1 1 0 0 0,1 0-1 0 0,-1 0 1 0 0,1-1 0 0 0,0 1-1 0 0,-1-1 1 0 0,1 1 0 0 0,-1 0-1 0 0,1-1 1 0 0,0 1 0 0 0,-1-1 0 0 0,1 1-1 0 0,0-1 1 0 0,0 1-112 0 0,-5 40 267 0 0,2-34-208 0 0,1 0 0 0 0,0 1 1 0 0,0-1-1 0 0,1 1 0 0 0,0-1 1 0 0,0 1-1 0 0,0-1 0 0 0,1 1 1 0 0,0 0-1 0 0,1-1 0 0 0,-1 1 1 0 0,1-1-1 0 0,0 1 0 0 0,1-1 1 0 0,0 1-1 0 0,0-1 0 0 0,0 0 1 0 0,1 0-1 0 0,-1 0 1 0 0,2 0-1 0 0,-1 0 0 0 0,1 0 1 0 0,-1-1-1 0 0,1 0 0 0 0,1 0 1 0 0,-1 0-1 0 0,1 0 0 0 0,0-1 1 0 0,0 0-1 0 0,1 1-59 0 0,86 3 124 0 0,-87-10-122 0 0,0 1-1 0 0,-1 0 0 0 0,1 0 1 0 0,0 0-1 0 0,0 0 1 0 0,0 1-1 0 0,0-1 1 0 0,0 1-1 0 0,0 1 1 0 0,0-1-1 0 0,0 1 1 0 0,0 0-1 0 0,-1 0 1 0 0,1 0-1 0 0,0 1 1 0 0,-1-1-1 0 0,1 1 1 0 0,0 0-1 0 0,-1 1 1 0 0,0-1-1 0 0,0 1 1 0 0,0 0-1 0 0,0 0 1 0 0,0 0-1 0 0,0 0 1 0 0,-1 1-1 0 0,1 0 0 0 0,-1-1 1 0 0,0 1-1 0 0,0 0 1 0 0,-1 1-1 0 0,1-1 1 0 0,-1 0-1 0 0,0 1 1 0 0,0-1-1 0 0,1 4-1 0 0,-5 5 2 0 0,-1 0 0 0 0,0-1 0 0 0,0 1 0 0 0,-1-1-1 0 0,-1 0 1 0 0,0 0 0 0 0,0-1 0 0 0,-1 0 0 0 0,-1 0-1 0 0,0 0 1 0 0,-1 0 0 0 0,1-1 0 0 0,-2-1 0 0 0,0 1-1 0 0,0-1 1 0 0,0-1 0 0 0,-2 1-2 0 0,11-10-40 0 0,0 0 0 0 0,1 0 0 0 0,-1-1-1 0 0,0 1 1 0 0,0 0 0 0 0,0 0 0 0 0,0 0 0 0 0,0-1 0 0 0,0 1-1 0 0,0 0 1 0 0,-1 0 0 0 0,1 0 0 0 0,0 0 0 0 0,-1-1 0 0 0,1 1-1 0 0,0 0 1 0 0,-1 0 0 0 0,1 0 0 0 0,-1 0 0 0 0,0 0 0 0 0,1 0-1 0 0,-1 0 1 0 0,0 0 0 0 0,0 0 0 0 0,0 0 0 0 0,1 1 0 0 0,-1-1-1 0 0,0 0 1 0 0,0 0 0 0 0,0 1 0 0 0,0-1 0 0 0,0 1 0 0 0,-1-1 0 0 0,1 1-1 0 0,0-1 1 0 0,0 1 0 0 0,0 0 0 0 0,0-1 0 0 0,0 1 0 0 0,-1 0-1 0 0,1 0 1 0 0,0 0 0 0 0,0 0 0 0 0,0 0 0 0 0,-1 0 0 0 0,1 0-1 0 0,0 0 1 0 0,0 1 0 0 0,0-1 0 0 0,0 0 0 0 0,-1 1 0 0 0,1-1-1 0 0,0 1 1 0 0,0-1 0 0 0,0 1 0 0 0,0 0 0 0 0,0-1 0 0 0,0 1 0 0 0,0 0-1 0 0,0 0 1 0 0,1 0 0 0 0,-1-1 0 0 0,0 1 0 0 0,0 0 0 0 0,1 0-1 0 0,-1 0 1 0 0,0 0 0 0 0,1 0 0 0 0,-1 0 0 0 0,1 1 40 0 0,-29-183-6091 0 0,25 156 4986 0 0</inkml:trace>
  <inkml:trace contextRef="#ctx0" brushRef="#br1" timeOffset="3.647">2850 1085 1568 0 0,'-1'-5'296'0'0,"0"0"-1"0"0,0 0 0 0 0,0 0 1 0 0,1 0-1 0 0,0 0 0 0 0,0 0 1 0 0,0 0-1 0 0,1 0 0 0 0,-1 0 1 0 0,1 0-1 0 0,0 0 0 0 0,1 1 1 0 0,-1-1-1 0 0,1 0 0 0 0,0 1 0 0 0,0-1 1 0 0,1 1-1 0 0,-1-1 0 0 0,1 1 1 0 0,0 0-1 0 0,0 0 0 0 0,0 0 1 0 0,1 1-1 0 0,-1-1 0 0 0,1 1 1 0 0,0 0-1 0 0,0 0 0 0 0,0 0 1 0 0,1 0-1 0 0,3-1-295 0 0,147-52 2041 0 0,-150 55-1995 0 0,3-1-157 0 0,1 0 1 0 0,-1-1-1 0 0,0 1 0 0 0,0-2 1 0 0,0 1-1 0 0,0-1 1 0 0,0 0-1 0 0,-1-1 1 0 0,0 0-1 0 0,0 0 0 0 0,0 0 1 0 0,-1-1-1 0 0,1 0 1 0 0,-1-1-1 0 0,-1 1 1 0 0,1-1-1 0 0,-1 0 0 0 0,0 0 1 0 0,-1-1-1 0 0,0 1 1 0 0,0-1-1 0 0,1-4 111 0 0,24-76-1840 0 0,33-59-1294 0 0,-61 144 3182 0 0,1-1 0 0 0,0 1 0 0 0,0-1 0 0 0,0 1 0 0 0,1-1 0 0 0,-1 1 0 0 0,1 0 0 0 0,0 0 0 0 0,0 1 0 0 0,0-1 0 0 0,0 0 0 0 0,0 1 0 0 0,0 0 0 0 0,1 0 0 0 0,-1 0 0 0 0,1 0 0 0 0,0 0 1 0 0,-1 1-1 0 0,1 0 0 0 0,0-1 0 0 0,0 1 0 0 0,0 1 0 0 0,0-1 0 0 0,0 1 0 0 0,0-1 0 0 0,0 1 0 0 0,0 0 0 0 0,0 0 0 0 0,0 1 0 0 0,0 0 0 0 0,0-1 0 0 0,0 1 0 0 0,0 0 0 0 0,-1 1 0 0 0,1-1 0 0 0,0 1 0 0 0,0-1 0 0 0,-1 1 0 0 0,1 0 0 0 0,-1 1 0 0 0,0-1 1 0 0,1 1-49 0 0,16 31 763 0 0,-1 1 0 0 0,-2 1 1 0 0,-2 0-1 0 0,-1 1 1 0 0,6 26-764 0 0,-3-11 315 0 0,157 599 1171 0 0,-132-549-2387 0 0,-35-113-3404 0 0,6-25 3147 0 0,-8 8-301 0 0</inkml:trace>
  <inkml:trace contextRef="#ctx0" brushRef="#br1" timeOffset="3.647">3847 927 7786 0 0,'19'-9'2473'0'0,"87"-36"-729"0"0,-92 41-1670 0 0,-1 0 1 0 0,0 1-1 0 0,1 0 1 0 0,0 2-1 0 0,0-1 1 0 0,0 1 0 0 0,-1 1-1 0 0,1 1 1 0 0,0 0-1 0 0,0 1 1 0 0,0 0 0 0 0,-1 1-1 0 0,1 0 1 0 0,3 3-75 0 0,-15-5-16 0 0,0 0 0 0 0,0 0 0 0 0,0 1 0 0 0,0-1 0 0 0,0 1 0 0 0,0-1 0 0 0,-1 1 0 0 0,1 0 0 0 0,0 0 0 0 0,-1 0 1 0 0,1 0-1 0 0,-1 0 0 0 0,0 0 0 0 0,0 0 0 0 0,1 0 0 0 0,-1 0 0 0 0,-1 1 0 0 0,1-1 0 0 0,0 0 0 0 0,-1 1 0 0 0,1-1 0 0 0,-1 1 0 0 0,0-1 0 0 0,1 1 0 0 0,-1-1 1 0 0,0 1-1 0 0,-1-1 0 0 0,1 1 0 0 0,0-1 0 0 0,-1 0 0 0 0,1 1 0 0 0,-1-1 0 0 0,0 0 0 0 0,0 1 0 0 0,0-1 0 0 0,0 0 0 0 0,-1 1 16 0 0,-52 79-1211 0 0,50-77 1170 0 0,-152 170-634 0 0,152-169 708 0 0,0-1-1 0 0,0 1 1 0 0,0 0-1 0 0,1 0 1 0 0,0 0-1 0 0,0 1 1 0 0,0-1-1 0 0,1 1 0 0 0,0-1 1 0 0,0 1-1 0 0,1 0 1 0 0,-1 0-1 0 0,2-1 1 0 0,-1 1-1 0 0,1 0 1 0 0,0 0-1 0 0,0 0 1 0 0,1 0-1 0 0,0 0 1 0 0,0 0-1 0 0,1 0 1 0 0,0-1-1 0 0,2 7-32 0 0,1-7 82 0 0,1-1 0 0 0,0 0 0 0 0,0 1 0 0 0,1-2 0 0 0,0 1 0 0 0,-1-1 0 0 0,2 0 1 0 0,-1 0-1 0 0,0-1 0 0 0,1 0 0 0 0,-1 0 0 0 0,1-1 0 0 0,0 0 0 0 0,0 0 0 0 0,0-1 0 0 0,0 0 0 0 0,6 0-82 0 0,-5 0-32 0 0,10 2 53 0 0,0-1-1 0 0,0 0 1 0 0,0-1 0 0 0,0-2-1 0 0,1 0 1 0 0,-1 0 0 0 0,0-2-1 0 0,6-2-20 0 0,-18 3-221 0 0,0-1-1 0 0,0 0 1 0 0,-1 0 0 0 0,1-1-1 0 0,-1 0 1 0 0,0 0-1 0 0,0 0 1 0 0,0-1-1 0 0,0 0 1 0 0,-1 0-1 0 0,1 0 1 0 0,-2-1-1 0 0,1 1 1 0 0,0-1-1 0 0,1-3 222 0 0,21-47-2886 0 0,-19 38 1522 0 0</inkml:trace>
  <inkml:trace contextRef="#ctx0" brushRef="#br1" timeOffset="3.647">4648 1373 7242 0 0,'1'4'141'0'0,"1"0"0"0"0,0 0 0 0 0,0 0 0 0 0,0 0 0 0 0,0 0 1 0 0,1 0-1 0 0,-1-1 0 0 0,1 1 0 0 0,0-1 0 0 0,0 0 1 0 0,0 0-1 0 0,1 0 0 0 0,-1 0 0 0 0,1-1 0 0 0,-1 1 0 0 0,1-1 1 0 0,0 0-1 0 0,0 0 0 0 0,0 0 0 0 0,0-1 0 0 0,0 1 1 0 0,1-1-1 0 0,-1 0 0 0 0,0 0 0 0 0,1-1 0 0 0,-1 1 1 0 0,0-1-1 0 0,1 0 0 0 0,-1 0 0 0 0,1-1 0 0 0,-1 1 0 0 0,0-1 1 0 0,4-1-142 0 0,1 1 27 0 0,-1-2 1 0 0,0 1-1 0 0,0-1 1 0 0,0 0-1 0 0,-1-1 1 0 0,1 0 0 0 0,-1 0-1 0 0,0-1 1 0 0,0 0-1 0 0,0 0 1 0 0,-1 0-1 0 0,1-1 1 0 0,-2 0 0 0 0,1 0-1 0 0,0-1 1 0 0,-1 1-1 0 0,2-5-27 0 0,4-11 42 0 0,-1 0 0 0 0,-1-1 0 0 0,-1 0 0 0 0,-1-1-1 0 0,-1 1 1 0 0,-1-1 0 0 0,-1-1 0 0 0,-1 1 0 0 0,-1-1-1 0 0,-1 1 1 0 0,-2-1 0 0 0,0 1 0 0 0,-1-1 0 0 0,-2 1-1 0 0,-1 0 1 0 0,0 0 0 0 0,-2 0 0 0 0,-1 1 0 0 0,0 0-1 0 0,-2 0-41 0 0,9 19-13 0 0,0 0-1 0 0,0 1 0 0 0,-1-1 1 0 0,1 1-1 0 0,-1-1 0 0 0,0 1 1 0 0,0 0-1 0 0,0 0 0 0 0,0 0 1 0 0,-1 0-1 0 0,1 0 0 0 0,-1 0 1 0 0,1 1-1 0 0,-1-1 0 0 0,0 1 1 0 0,0 0-1 0 0,0-1 0 0 0,-1 1 1 0 0,1 1-1 0 0,0-1 0 0 0,-1 0 1 0 0,1 1-1 0 0,-1 0 0 0 0,1 0 1 0 0,-1 0-1 0 0,0 0 0 0 0,0 1 1 0 0,1-1-1 0 0,-1 1 0 0 0,0 0 1 0 0,0 0-1 0 0,1 0 0 0 0,-1 1 0 0 0,0-1 1 0 0,0 1-1 0 0,1 0 0 0 0,-1 0 1 0 0,0 0-1 0 0,1 0 0 0 0,-1 1 1 0 0,1 0-1 0 0,0-1 0 0 0,0 1 1 0 0,-1 0-1 0 0,1 1 0 0 0,0-1 1 0 0,-1 2 13 0 0,-14 16 7 0 0,2 2 1 0 0,0-1-1 0 0,1 2 1 0 0,1 0-1 0 0,1 1 1 0 0,1 0-1 0 0,2 1 1 0 0,0 0-1 0 0,1 1 1 0 0,2 0-1 0 0,0 3-7 0 0,5-22-8 0 0,1 1-1 0 0,0-1 1 0 0,0 1-1 0 0,0 0 1 0 0,1-1-1 0 0,0 1 1 0 0,1-1-1 0 0,-1 1 0 0 0,2 0 1 0 0,-1-1-1 0 0,1 0 1 0 0,0 1-1 0 0,0-1 1 0 0,1 0-1 0 0,0 0 1 0 0,0 0-1 0 0,1 0 1 0 0,0-1-1 0 0,0 1 0 0 0,1-1 1 0 0,-1 0-1 0 0,1-1 1 0 0,1 1-1 0 0,-1-1 1 0 0,1 0-1 0 0,0 0 1 0 0,0 0 8 0 0,-1-4-259 0 0,0 0 0 0 0,0 0 0 0 0,0-1-1 0 0,0 1 1 0 0,0-1 0 0 0,0-1 0 0 0,0 1 0 0 0,0-1 0 0 0,0 1 0 0 0,0-1 0 0 0,0-1 0 0 0,0 1 0 0 0,-1-1 0 0 0,1 0 0 0 0,0 0 0 0 0,-1 0 0 0 0,0-1 0 0 0,1 1 0 0 0,-1-1 0 0 0,0 0 0 0 0,0 0 0 0 0,-1-1 0 0 0,1 1 0 0 0,-1-1 0 0 0,2-2 259 0 0,12-10-930 0 0</inkml:trace>
  <inkml:trace contextRef="#ctx0" brushRef="#br1" timeOffset="3.647">5121 873 6329 0 0,'81'-30'4491'0'0,"48"7"-3194"0"0,-25 5-339 0 0,68-6 338 0 0,-171 24-1351 0 0,-1 0-74 0 0,0 0-51 0 0,0 0-29 0 0,-5 6-349 0 0,-170 184-1753 0 0,157-167 2282 0 0,1 2-1 0 0,1 0 1 0 0,1 1 0 0 0,1 1-1 0 0,1 0 1 0 0,-4 18 29 0 0,16-41 47 0 0,0-1 1 0 0,0 1-1 0 0,1 0 0 0 0,-1-1 1 0 0,1 1-1 0 0,0 0 0 0 0,0 0 1 0 0,1-1-1 0 0,-1 1 1 0 0,1 0-1 0 0,0-1 0 0 0,0 1 1 0 0,0-1-1 0 0,0 1 0 0 0,0-1 1 0 0,1 1-1 0 0,0-1 0 0 0,0 0 1 0 0,0 1-1 0 0,0-1 0 0 0,0 0 1 0 0,0-1-1 0 0,1 1 1 0 0,0 0-1 0 0,-1-1 0 0 0,1 1 1 0 0,0-1-1 0 0,0 0 0 0 0,0 0 1 0 0,1 0-1 0 0,-1 0 0 0 0,0-1 1 0 0,1 1-1 0 0,-1-1 0 0 0,1 0 1 0 0,0 0-1 0 0,-1 0 1 0 0,1 0-1 0 0,0-1 0 0 0,-1 0 1 0 0,1 1-1 0 0,0-1 0 0 0,0-1 1 0 0,-1 1-1 0 0,1 0 0 0 0,0-1 1 0 0,-1 0-1 0 0,1 0 0 0 0,-1 0 1 0 0,1 0-1 0 0,0-1-47 0 0,192-34-212 0 0,-186 35-245 0 0,17-5-732 0 0,-18-5-4382 0 0,-9 10 4409 0 0</inkml:trace>
  <inkml:trace contextRef="#ctx0" brushRef="#br1" timeOffset="3.647">5812 817 11586 0 0,'13'-13'145'0'0,"8"-2"-122"0"0,1 2 0 0 0,0 1 0 0 0,1 1 0 0 0,0 1 0 0 0,1 1 0 0 0,0 0 0 0 0,0 2 0 0 0,3 1-23 0 0,-17 3 9 0 0,0 1-1 0 0,1 1 1 0 0,-1 0 0 0 0,1 0-1 0 0,0 1 1 0 0,-1 0-1 0 0,1 1 1 0 0,-1 0 0 0 0,1 1-1 0 0,-1 0 1 0 0,0 0-1 0 0,0 1 1 0 0,1 1 0 0 0,-2 0-1 0 0,1 0 1 0 0,0 1 0 0 0,-1 0-1 0 0,0 0 1 0 0,0 1-1 0 0,-1 1 1 0 0,3 1-9 0 0,-8-2-10 0 0,-1-1 1 0 0,0 1-1 0 0,0-1 1 0 0,0 1-1 0 0,-1-1 1 0 0,1 1-1 0 0,-1 0 1 0 0,-1 0-1 0 0,1 0 1 0 0,-1 0-1 0 0,0-1 1 0 0,0 1-1 0 0,-1 0 1 0 0,0 0-1 0 0,0 0 1 0 0,0-1-1 0 0,-1 1 1 0 0,0 0-1 0 0,0-1 1 0 0,0 1-1 0 0,0-1 1 0 0,-1 0-1 0 0,0 0 1 0 0,0 0-1 0 0,-1 0 1 0 0,1 0 0 0 0,-1-1-1 0 0,0 1 10 0 0,-5 10-29 0 0,-170 300-272 0 0,178-312 428 0 0,6 21 1071 0 0,105-9-944 0 0,19-50-1436 0 0,-124 33 895 0 0,-1 0 1 0 0,0 0 0 0 0,-1-1-1 0 0,1 1 1 0 0,0-1 0 0 0,-1 0-1 0 0,1 0 1 0 0,-1-1 0 0 0,0 1-1 0 0,0-1 1 0 0,0 1 0 0 0,-1-1-1 0 0,1 0 1 0 0,-1 0 0 0 0,0 0-1 0 0,0 0 1 0 0,-1 0 0 0 0,1-1 286 0 0,2-7-1358 0 0</inkml:trace>
  <inkml:trace contextRef="#ctx0" brushRef="#br1" timeOffset="3.647">925 2501 8810 0 0,'-45'32'3434'0'0,"-79"9"-3115"0"0,122-42-313 0 0,-1 0 1 0 0,1 0-1 0 0,0 0 1 0 0,0 0-1 0 0,0 0 1 0 0,0 0-1 0 0,0 0 1 0 0,0-1-1 0 0,0 1 1 0 0,0-1-1 0 0,0 0 1 0 0,1 1-1 0 0,-1-1 1 0 0,1 0-1 0 0,-1 0 1 0 0,1 0-1 0 0,0 0 1 0 0,-1 0-1 0 0,1 0 0 0 0,0 0 1 0 0,1-1-1 0 0,-1 1 1 0 0,0 0-1 0 0,1 0 1 0 0,-1-1-1 0 0,1 1 1 0 0,-1-1-1 0 0,1 1 1 0 0,0 0-1 0 0,0-1 1 0 0,0 1-1 0 0,1-1 1 0 0,-1 1-1 0 0,1 0 1 0 0,-1-1-1 0 0,1 1 1 0 0,0 0-1 0 0,-1 0 1 0 0,1-1-1 0 0,0 1 1 0 0,1 0-1 0 0,-1 0 1 0 0,0 0-1 0 0,1 0 1 0 0,-1 0-7 0 0,16-15-38 0 0,0 1 0 0 0,2 0 0 0 0,-1 1 0 0 0,2 1 0 0 0,0 1 0 0 0,1 1 0 0 0,0 0 0 0 0,0 2 0 0 0,1 0 0 0 0,20-4 38 0 0,127-48-177 0 0,2 7 0 0 0,136-23 177 0 0,-146 54 6 0 0,1 8 0 0 0,1 6-1 0 0,-1 8 1 0 0,1 6 0 0 0,38 12-6 0 0,162 1 13 0 0,-74-16 56 0 0,155-24-69 0 0,-6-22 75 0 0,-35 3 101 0 0,200 11-176 0 0,-317 40 35 0 0,-171-1 32 0 0,0-5 1 0 0,0-6 0 0 0,0-4 0 0 0,58-14-68 0 0,126-66 284 0 0,-49-17-30 0 0,-75-17 218 0 0,-167 114-411 0 0,-1-1 1 0 0,0 0-1 0 0,-1 0 1 0 0,1 0-1 0 0,-1-1 1 0 0,-1 0 0 0 0,0-1-1 0 0,0 1 1 0 0,-1-1-1 0 0,0 0 1 0 0,-1 0 0 0 0,0 0-1 0 0,0 0 1 0 0,-1 0-1 0 0,0-1 1 0 0,-1 1-1 0 0,0-1 1 0 0,-1 0 0 0 0,0 0-62 0 0,-56-415-997 0 0,9 151-2706 0 0,32 199 2444 0 0</inkml:trace>
  <inkml:trace contextRef="#ctx0" brushRef="#br1" timeOffset="3.647">7608 978 2441 0 0,'-17'-6'505'0'0,"0"-1"1"0"0,0-1-1 0 0,1 0 1 0 0,0-1-1 0 0,0-1 1 0 0,1-1-1 0 0,0 0 1 0 0,1-1-1 0 0,1 0 1 0 0,0-1 0 0 0,0-1-1 0 0,1 0 1 0 0,-3-5-506 0 0,-16-11 1271 0 0,20 39-1266 0 0,-2 52-75 0 0,0-3-61 0 0,2 0-1 0 0,2 0 1 0 0,3 0 0 0 0,3 1-1 0 0,2 1 132 0 0,1-57 0 0 0,0 1 0 0 0,0 0 0 0 0,1-1 0 0 0,-1 1 0 0 0,1 0 0 0 0,0-1 0 0 0,0 1 0 0 0,0-1 0 0 0,0 1 0 0 0,1-1 0 0 0,-1 0 0 0 0,1 1 0 0 0,0-1-1 0 0,0 0 1 0 0,0 0 0 0 0,1 0 0 0 0,-1-1 0 0 0,1 1 0 0 0,-1 0 0 0 0,1-1 0 0 0,0 0 0 0 0,0 1 0 0 0,0-1 0 0 0,0 0 0 0 0,0-1 0 0 0,1 1 0 0 0,-1 0 0 0 0,0-1 0 0 0,1 0 0 0 0,-1 0 0 0 0,1 0 0 0 0,0 0 0 0 0,1 0 0 0 0,135 26 244 0 0,-94-11-239 0 0,0-2 0 0 0,1-2 1 0 0,1-2-1 0 0,0-2 0 0 0,1-2 1 0 0,-1-3-1 0 0,1-1 0 0 0,8-3-5 0 0,91-22-1923 0 0,-145 22 1796 0 0,-1 0-1 0 0,0 0 0 0 0,0 0 0 0 0,1 0 1 0 0,-1 0-1 0 0,0-1 0 0 0,0 1 1 0 0,0 0-1 0 0,0-1 0 0 0,0 0 0 0 0,-1 1 1 0 0,1-1-1 0 0,0 0 0 0 0,-1 0 1 0 0,1 0-1 0 0,-1 0 0 0 0,0 0 0 0 0,0 0 1 0 0,1-1-1 0 0,-1 1 0 0 0,-1 0 1 0 0,1-1-1 0 0,0 1 0 0 0,-1 0 0 0 0,1-1 1 0 0,-1 1-1 0 0,0-1 0 0 0,1 1 1 0 0,-1-1-1 0 0,0 0 128 0 0,0-14-772 0 0</inkml:trace>
  <inkml:trace contextRef="#ctx0" brushRef="#br1" timeOffset="3.647">7417 903 4761 0 0,'1'1'209'0'0,"-1"-1"-1"0"0,0 0 1 0 0,0 1 0 0 0,0-1 0 0 0,1 0-1 0 0,-1 1 1 0 0,0-1 0 0 0,0 0 0 0 0,0 1-1 0 0,0-1 1 0 0,0 0 0 0 0,0 1-1 0 0,0-1 1 0 0,0 1 0 0 0,0-1 0 0 0,0 0-1 0 0,0 1 1 0 0,0-1 0 0 0,0 0 0 0 0,0 1-209 0 0,23-2 161 0 0,190-21-69 0 0,-27-6-3688 0 0,-135 16 1057 0 0,-38 10 1862 0 0</inkml:trace>
  <inkml:trace contextRef="#ctx0" brushRef="#br1" timeOffset="3.647">7580 542 5433 0 0,'86'112'3010'0'0,"-76"-103"-3021"0"0,1-1-1 0 0,0 0 1 0 0,1 0-1 0 0,-1-1 1 0 0,1-1-1 0 0,1 0 1 0 0,-1-1-1 0 0,1 0 0 0 0,0-1 1 0 0,0 0-1 0 0,0-1 1 0 0,1-1-1 0 0,-1 0 1 0 0,11 0 11 0 0,81-12-2819 0 0,-82 4 1957 0 0</inkml:trace>
  <inkml:trace contextRef="#ctx0" brushRef="#br1" timeOffset="3.647">8656 227 5017 0 0,'1'4'193'0'0,"-1"1"-1"0"0,-1-1 1 0 0,1 1 0 0 0,-1-1-1 0 0,1 1 1 0 0,-1 0 0 0 0,0-1-1 0 0,-1 0 1 0 0,1 1 0 0 0,-1-1-1 0 0,0 0 1 0 0,0 0 0 0 0,0 0-1 0 0,-1 0 1 0 0,0 0 0 0 0,1 0-1 0 0,-3 1-192 0 0,-8 16 330 0 0,-32 70 1053 0 0,5 3 1 0 0,-22 76-1384 0 0,48-122 27 0 0,3 2 0 0 0,2-1 0 0 0,2 2 0 0 0,2-1 0 0 0,3 0 0 0 0,1 1 0 0 0,3 0 0 0 0,2-1 0 0 0,3 0 0 0 0,1 0 0 0 0,3-1 0 0 0,15 44-27 0 0,-20-74-65 0 0,0-1 0 0 0,1 0 0 0 0,1 0 0 0 0,1 0-1 0 0,0-1 1 0 0,1-1 0 0 0,1 0 0 0 0,1 0 0 0 0,0-1 0 0 0,1 0 0 0 0,2 0 65 0 0,-8-9-215 0 0,0 0 1 0 0,1 0 0 0 0,0-1 0 0 0,0 0 0 0 0,1 0 0 0 0,-1-1 0 0 0,1 0-1 0 0,0-1 1 0 0,0 0 0 0 0,0 0 0 0 0,0-1 0 0 0,1 0 0 0 0,-1 0-1 0 0,1-1 1 0 0,3-1 214 0 0,62-9-2456 0 0,-56-4 1417 0 0</inkml:trace>
  <inkml:trace contextRef="#ctx0" brushRef="#br1" timeOffset="3.647">7312 717 6761 0 0,'-1'-13'2496'0'0,"16"-19"-2519"0"0,14 11-13 0 0,1 1 1 0 0,1 2-1 0 0,1 1 0 0 0,0 1 1 0 0,1 2-1 0 0,1 2 1 0 0,31-8 35 0 0,-8 4-498 0 0,0 4 1 0 0,2 1-1 0 0,-1 3 1 0 0,35 1 497 0 0,16-2-1709 0 0,-65 2 768 0 0</inkml:trace>
  <inkml:trace contextRef="#ctx0" brushRef="#br1" timeOffset="3.647">8938 566 6761 0 0,'-67'8'3270'0'0,"66"-7"-3344"0"0,1-1 22 0 0,0 0 34 0 0,0 0 38 0 0,0 0 47 0 0,0 0 26 0 0,23 6 389 0 0,-9-3-357 0 0,1-1-94 0 0,-1 1 0 0 0,0 0 0 0 0,0 1 0 0 0,0 0 0 0 0,0 1 0 0 0,-1 1 0 0 0,0 0 0 0 0,0 1 0 0 0,9 6-31 0 0,-18-9-63 0 0,0 0-1 0 0,0 0 1 0 0,0 0 0 0 0,-1 1-1 0 0,0-1 1 0 0,1 1-1 0 0,-1 0 1 0 0,-1 0 0 0 0,1 0-1 0 0,-1 0 1 0 0,0 0 0 0 0,0 0-1 0 0,-1 1 1 0 0,1-1-1 0 0,-1 1 1 0 0,0-1 0 0 0,-1 1-1 0 0,1 0 1 0 0,-1-1 0 0 0,0 1-1 0 0,-1 0 1 0 0,1-1-1 0 0,-1 1 1 0 0,0-1 0 0 0,0 1-1 0 0,-1-1 1 0 0,0 0 0 0 0,0 1-1 0 0,-1 0 64 0 0,-101 132-941 0 0,45-57 1050 0 0,15 75 1151 0 0,84-135-778 0 0,-33-18-482 0 0,-1 0 0 0 0,1-1 0 0 0,0 0-1 0 0,0 0 1 0 0,0 0 0 0 0,0-1 0 0 0,0 0 0 0 0,0 0 0 0 0,0-1 0 0 0,1 0 0 0 0,-1 0 0 0 0,0-1-1 0 0,6-1 1 0 0,1-1 40 0 0,105-44-1479 0 0,-73-27-2747 0 0,-42 57 3165 0 0</inkml:trace>
  <inkml:trace contextRef="#ctx0" brushRef="#br1" timeOffset="3.647">8808 867 6041 0 0,'11'21'2646'0'0,"47"13"-2749"0"0,-45-27 158 0 0,0-1-1 0 0,1 0 1 0 0,-1-1-1 0 0,1-1 0 0 0,0 0 1 0 0,0-1-1 0 0,1-1 0 0 0,-1 0 1 0 0,0-1-1 0 0,1 0 0 0 0,-1-1 1 0 0,9-1-55 0 0,62-61-2638 0 0,-73 48 1768 0 0</inkml:trace>
  <inkml:trace contextRef="#ctx0" brushRef="#br1" timeOffset="3.647">9346 935 6241 0 0,'19'92'3071'0'0,"-9"51"-3228"0"0,-7-94 431 0 0,-2-31-209 0 0,-10 79 1265 0 0,-6-113-419 0 0,13 6-972 0 0,0 0 0 0 0,0 0 1 0 0,1 0-1 0 0,0 0 0 0 0,1-1 1 0 0,0 1-1 0 0,1 0 1 0 0,0 0-1 0 0,1-1 0 0 0,0 1 1 0 0,1-2 60 0 0,-2 6-56 0 0,0-1 0 0 0,0 0 0 0 0,1 1 0 0 0,0 0 0 0 0,0-1 1 0 0,1 1-1 0 0,0 0 0 0 0,0 0 0 0 0,0 0 0 0 0,1 1 0 0 0,0-1 1 0 0,0 1-1 0 0,0 0 0 0 0,1 0 0 0 0,0 0 0 0 0,0 1 0 0 0,0-1 1 0 0,0 1-1 0 0,1 1 0 0 0,-1-1 0 0 0,1 1 0 0 0,0 0 0 0 0,0 0 1 0 0,0 0-1 0 0,1 1 0 0 0,-1 0 0 0 0,1 0 0 0 0,-1 1 0 0 0,1 0 0 0 0,0 0 1 0 0,-1 0 55 0 0,46 42 17 0 0,-48-36-24 0 0,1 1-1 0 0,-1-1 1 0 0,0 1-1 0 0,-1-1 1 0 0,1 1-1 0 0,-1 0 1 0 0,0 1 0 0 0,0-1-1 0 0,-1 0 1 0 0,0 1-1 0 0,0 0 1 0 0,-1-1 0 0 0,1 1-1 0 0,-2 0 1 0 0,1 0-1 0 0,-1 2 8 0 0,0-4-65 0 0,-1-1-1 0 0,1 0 0 0 0,0 0 1 0 0,0 0-1 0 0,1 0 0 0 0,-1 0 0 0 0,1 0 1 0 0,0 0-1 0 0,0 0 0 0 0,0 0 1 0 0,0 0-1 0 0,1 0 0 0 0,0 0 1 0 0,0-1-1 0 0,0 1 0 0 0,0 0 0 0 0,0-1 1 0 0,1 0-1 0 0,0 1 66 0 0,37-22-3095 0 0,-28 11 2188 0 0</inkml:trace>
  <inkml:trace contextRef="#ctx0" brushRef="#br1" timeOffset="3.647">10112 816 3369 0 0,'7'-7'578'0'0,"-6"7"-513"0"0,0-1-1 0 0,0 0 0 0 0,0 1 0 0 0,0-1 0 0 0,0 1 1 0 0,-1-1-1 0 0,1 0 0 0 0,0 0 0 0 0,0 0 0 0 0,-1 1 1 0 0,1-1-1 0 0,0 0 0 0 0,-1 0 0 0 0,1 0 1 0 0,-1 0-1 0 0,1 0 0 0 0,-1 0 0 0 0,0 0 0 0 0,1 0 1 0 0,-1 0-1 0 0,0 0 0 0 0,0 0 0 0 0,1 0 0 0 0,-1 0 1 0 0,0-1-1 0 0,0 1 0 0 0,0 0 0 0 0,0 0 0 0 0,-1 0 1 0 0,1 0-1 0 0,0 0 0 0 0,0 0 0 0 0,-1 0 0 0 0,1 0 1 0 0,-1 0-1 0 0,1 0 0 0 0,-1 0 0 0 0,1 0 1 0 0,-1 0-1 0 0,1 0 0 0 0,-1 0 0 0 0,0 0 0 0 0,1 1 1 0 0,-1-1-1 0 0,0 0 0 0 0,0 0 0 0 0,0 1 0 0 0,0-1 1 0 0,0 1-1 0 0,0-1 0 0 0,0 0 0 0 0,0 1 0 0 0,0 0 1 0 0,0-1-1 0 0,0 1 0 0 0,0 0 0 0 0,0-1 1 0 0,0 1-1 0 0,0 0 0 0 0,0 0 0 0 0,0 0 0 0 0,-1 0-64 0 0,-39-23 334 0 0,36 22-291 0 0,0 0 0 0 0,0 1-1 0 0,0-1 1 0 0,0 1 0 0 0,0 0 0 0 0,0 0 0 0 0,0 1 0 0 0,0-1 0 0 0,0 1 0 0 0,0 0 0 0 0,0 0-1 0 0,0 1 1 0 0,0 0 0 0 0,1 0 0 0 0,-1 0 0 0 0,1 0 0 0 0,-1 0 0 0 0,1 1 0 0 0,-1 1-43 0 0,-7 5-20 0 0,0 1 0 0 0,0 0 0 0 0,2 0 0 0 0,-1 1 0 0 0,1 1 0 0 0,1 0 0 0 0,0 0 0 0 0,0 1 1 0 0,1 0-1 0 0,1 0 0 0 0,1 1 0 0 0,0 0 0 0 0,0 0 0 0 0,1 1 0 0 0,1-1 0 0 0,1 1 0 0 0,0 0 0 0 0,1 0 1 0 0,0 0-1 0 0,1 1 0 0 0,1-1 0 0 0,0 0 0 0 0,1 0 0 0 0,1 0 0 0 0,1 5 20 0 0,-2-17 2 0 0,-1-1 1 0 0,0 1-1 0 0,1-1 0 0 0,0 1 0 0 0,-1-1 0 0 0,1 0 1 0 0,0 1-1 0 0,0-1 0 0 0,0 0 0 0 0,1 0 1 0 0,-1 0-1 0 0,0 0 0 0 0,1 0 0 0 0,-1 0 0 0 0,1 0 1 0 0,0 0-1 0 0,0-1 0 0 0,0 1 0 0 0,0 0 0 0 0,0-1 1 0 0,0 0-1 0 0,0 1 0 0 0,0-1 0 0 0,0 0 0 0 0,1 0 1 0 0,-1 0-1 0 0,0-1 0 0 0,1 1 0 0 0,-1-1 1 0 0,1 1-1 0 0,-1-1 0 0 0,1 0 0 0 0,-1 1 0 0 0,0-1 1 0 0,1-1-1 0 0,-1 1 0 0 0,1 0 0 0 0,-1-1 0 0 0,1 1 1 0 0,-1-1-1 0 0,1 1 0 0 0,-1-1 0 0 0,0 0 1 0 0,3-1-3 0 0,4-1 8 0 0,0 0 0 0 0,0 0 1 0 0,0-1-1 0 0,0 0 1 0 0,0 0-1 0 0,-1-1 1 0 0,0 0-1 0 0,0-1 1 0 0,0 1-1 0 0,-1-2 0 0 0,1 1 1 0 0,-2-1-1 0 0,1 0 1 0 0,-1 0-1 0 0,0-1 1 0 0,0 0-1 0 0,-1 0 1 0 0,0 0-1 0 0,-1-1 0 0 0,1 0 1 0 0,-2 0-1 0 0,1 0 1 0 0,-1 0-1 0 0,0-3-8 0 0,-1-19-78 0 0,-2 1 0 0 0,-1 0 0 0 0,-1-1 0 0 0,-1 1 0 0 0,-2 0-1 0 0,-1 0 1 0 0,-2 1 0 0 0,0 0 0 0 0,-2 0 0 0 0,-1 1 0 0 0,-2 0 0 0 0,-7-12 78 0 0,-40-109-151 0 0,33 32 99 0 0,30 115 69 0 0,0 0 1 0 0,-1 0-1 0 0,1 1 0 0 0,0-1 1 0 0,0 1-1 0 0,0 0 0 0 0,0-1 1 0 0,0 1-1 0 0,0 0 0 0 0,0 1 1 0 0,0-1-1 0 0,0 1 0 0 0,1-1 1 0 0,-1 1-1 0 0,0 0 1 0 0,0 0-1 0 0,1 0 0 0 0,-1 1 1 0 0,0-1-1 0 0,0 1 0 0 0,0 0 1 0 0,0-1-1 0 0,0 2 0 0 0,0-1 1 0 0,0 0-1 0 0,0 0 0 0 0,0 1 1 0 0,0 0-1 0 0,0 0-17 0 0,3 0 18 0 0,19 6-528 0 0,-1 0-1 0 0,0 2 0 0 0,0 1 0 0 0,-1 1 1 0 0,0 0-1 0 0,-1 2 0 0 0,9 8 511 0 0,-15-9-612 0 0</inkml:trace>
  <inkml:trace contextRef="#ctx0" brushRef="#br1" timeOffset="3.647">10346 1002 5625 0 0,'-56'171'3765'0'0,"37"-81"-2149"0"0,16-104-435 0 0,57-159-1403 0 0,-39 139 55 0 0,-13 27 87 0 0,1-1-1 0 0,-1 1 0 0 0,1-1 1 0 0,1 1-1 0 0,-1 0 0 0 0,1 0 1 0 0,0 0-1 0 0,1 1 0 0 0,0-1 1 0 0,0 1-1 0 0,0 0 0 0 0,1 1 1 0 0,-1-1-1 0 0,2 1 0 0 0,-1 0 1 0 0,0 1-1 0 0,1 0 0 0 0,2-1 81 0 0,-4 6-39 0 0,1 0-1 0 0,0 1 1 0 0,0 0-1 0 0,-1 0 1 0 0,1 0-1 0 0,-1 1 1 0 0,1 0-1 0 0,-1 0 1 0 0,0 1-1 0 0,0-1 0 0 0,-1 1 1 0 0,1 0-1 0 0,-1 0 1 0 0,0 0-1 0 0,0 1 1 0 0,0 0-1 0 0,0 0 1 0 0,-1 0-1 0 0,0 0 1 0 0,0 0-1 0 0,0 0 1 0 0,-1 1-1 0 0,0 0 1 0 0,0-1-1 0 0,0 1 1 0 0,-1 0-1 0 0,1 1 40 0 0,-1-3-18 0 0,45 124-825 0 0,-45-127 675 0 0,0 0 0 0 0,1 0 0 0 0,-1-1 0 0 0,1 1 0 0 0,-1 0 0 0 0,1 0 0 0 0,-1-1 0 0 0,1 1 0 0 0,-1-1 0 0 0,1 1 0 0 0,0-1 0 0 0,-1 0 0 0 0,1 1 0 0 0,0-1 0 0 0,0 0 0 0 0,-1 0 1 0 0,1 0-1 0 0,0 0 0 0 0,-1-1 0 0 0,1 1 0 0 0,0 0 0 0 0,-1-1 0 0 0,1 1 0 0 0,0-1 0 0 0,-1 0 0 0 0,1 1 0 0 0,-1-1 0 0 0,1 0 0 0 0,-1 0 0 0 0,0 0 0 0 0,1 0 0 0 0,-1 0 0 0 0,0 0 0 0 0,1-1 168 0 0,6-4-859 0 0</inkml:trace>
  <inkml:trace contextRef="#ctx0" brushRef="#br1" timeOffset="3.647">11779 464 3177 0 0,'1'-4'99'0'0,"-1"1"1"0"0,1 0-1 0 0,-1-1 1 0 0,0 1-1 0 0,0-1 1 0 0,0 1-1 0 0,-1 0 1 0 0,1-1-1 0 0,-1 1 0 0 0,0 0 1 0 0,0-1-1 0 0,0 1 1 0 0,-1 0-1 0 0,1 0 1 0 0,-1 0-1 0 0,1 0 1 0 0,-1 0-1 0 0,0 0 1 0 0,0 0-1 0 0,0 1 1 0 0,-1-1-1 0 0,1 1 1 0 0,0-1-1 0 0,-1 1 1 0 0,0 0-1 0 0,0 0 1 0 0,1 0-1 0 0,-1 0 1 0 0,0 1-1 0 0,0-1 1 0 0,-1 1-1 0 0,1 0 0 0 0,0 0 1 0 0,0 0-1 0 0,-1 0 1 0 0,1 1-1 0 0,-1-1 1 0 0,1 1-1 0 0,0 0 1 0 0,-1 0-1 0 0,1 0 1 0 0,-3 0-100 0 0,-7 1 117 0 0,0 0 1 0 0,1 1 0 0 0,-1 0-1 0 0,1 1 1 0 0,-1 0-1 0 0,1 1 1 0 0,0 0 0 0 0,0 1-1 0 0,1 1 1 0 0,-1 0 0 0 0,0 1-118 0 0,4-1 26 0 0,0 0 1 0 0,1 1 0 0 0,-1 0 0 0 0,2 0-1 0 0,-1 0 1 0 0,1 1 0 0 0,0 0 0 0 0,1 0-1 0 0,0 1 1 0 0,0-1 0 0 0,0 1 0 0 0,1 0-1 0 0,1 1 1 0 0,0-1 0 0 0,0 1 0 0 0,1-1 0 0 0,0 1-1 0 0,0 0 1 0 0,1-1 0 0 0,1 1 0 0 0,0 10-27 0 0,31 215-147 0 0,-23-200 168 0 0,-4-16-9 0 0,1 0 0 0 0,-2-1 1 0 0,-1 2-1 0 0,0-1 0 0 0,-2 0 1 0 0,0 0-1 0 0,-1 0 1 0 0,0 0-1 0 0,-2 0 0 0 0,0 0 1 0 0,-2 0-13 0 0,4-15-20 0 0,0 0 0 0 0,-1-1 1 0 0,0 1-1 0 0,0-1 0 0 0,0 1 1 0 0,0-1-1 0 0,0 0 0 0 0,-1 1 1 0 0,1-1-1 0 0,-1 0 0 0 0,0-1 1 0 0,0 1-1 0 0,0 0 0 0 0,0-1 1 0 0,-1 0-1 0 0,1 0 0 0 0,-1 0 1 0 0,1 0-1 0 0,-1 0 1 0 0,0-1-1 0 0,1 1 0 0 0,-1-1 1 0 0,-1 0 19 0 0,-46-12-3853 0 0,49 9 3018 0 0</inkml:trace>
  <inkml:trace contextRef="#ctx0" brushRef="#br1" timeOffset="3.647">10966 185 4737 0 0,'-34'-25'4150'0'0,"32"24"-4142"0"0,1 1 0 0 0,-1-1 0 0 0,1 1 0 0 0,-1 0 0 0 0,0 0 0 0 0,1 0 0 0 0,-1 0 0 0 0,0 0 0 0 0,1 0 0 0 0,-1 0 0 0 0,1 1 0 0 0,-1-1 0 0 0,0 0 0 0 0,1 1 1 0 0,-1-1-1 0 0,1 1 0 0 0,-1 0 0 0 0,1 0 0 0 0,-1-1 0 0 0,1 1 0 0 0,0 0 0 0 0,-1 0 0 0 0,1 0 0 0 0,0 0 0 0 0,0 1 0 0 0,0-1 0 0 0,0 0 0 0 0,0 0 0 0 0,0 1 0 0 0,0-1 0 0 0,0 0 1 0 0,0 1-1 0 0,1-1 0 0 0,-1 1-8 0 0,-5 10 71 0 0,1 0 1 0 0,1 0 0 0 0,0 0-1 0 0,0 0 1 0 0,1 0 0 0 0,1 1 0 0 0,0-1-1 0 0,0 1 1 0 0,1 7-72 0 0,0-9 64 0 0,-15 462 855 0 0,-13-245-4541 0 0,10-185 316 0 0,18-38 2334 0 0</inkml:trace>
  <inkml:trace contextRef="#ctx0" brushRef="#br1" timeOffset="3.647">11418 599 5097 0 0,'-32'-37'3411'0'0,"28"34"-3350"0"0,0 0 0 0 0,0 0 0 0 0,0 1 0 0 0,-1 0 0 0 0,1 0 0 0 0,-1 0 0 0 0,0 1 0 0 0,1-1 0 0 0,-1 1-1 0 0,0 0 1 0 0,0 0 0 0 0,0 1 0 0 0,0 0 0 0 0,0 0 0 0 0,1 0 0 0 0,-1 0 0 0 0,0 1 0 0 0,0-1 0 0 0,0 1 0 0 0,0 0 0 0 0,1 1 0 0 0,-4 1-61 0 0,2-2 60 0 0,0 1-1 0 0,-1 0 1 0 0,2 1 0 0 0,-1-1 0 0 0,0 1 0 0 0,1 1 0 0 0,-1-1 0 0 0,1 1-1 0 0,0 0 1 0 0,0 0 0 0 0,0 0 0 0 0,1 1 0 0 0,-1-1 0 0 0,1 1-1 0 0,0 0 1 0 0,0 0 0 0 0,1 1 0 0 0,0-1 0 0 0,0 1 0 0 0,0 0 0 0 0,1 0-1 0 0,-1 0 1 0 0,1 0 0 0 0,-1 6-60 0 0,3 12-29 0 0,1 1 0 0 0,2-1 1 0 0,0 0-1 0 0,1 0 0 0 0,1 0 0 0 0,1-1 0 0 0,2 1 1 0 0,5 12 28 0 0,-5-11-26 0 0,4 9 18 0 0,-2 0-1 0 0,-1 1 1 0 0,-2 1 0 0 0,-2-1-1 0 0,-1 1 1 0 0,-1 0-1 0 0,-2 0 1 0 0,-2 0 0 0 0,-1 0-1 0 0,-2-1 1 0 0,-4 12 8 0 0,-23 27-239 0 0,17-89-3539 0 0,14-72 1228 0 0,0 58 1461 0 0</inkml:trace>
  <inkml:trace contextRef="#ctx0" brushRef="#br1" timeOffset="3.647">11231 537 7146 0 0,'35'-31'3201'0'0,"89"17"-3079"0"0,0 38 625 0 0,-119-22-795 0 0,0-1-1 0 0,0 1 1 0 0,0-1 0 0 0,0 0 0 0 0,0-1 0 0 0,0 1 0 0 0,1-1-1 0 0,-1 0 1 0 0,0 0 0 0 0,0-1 0 0 0,0 1 0 0 0,0-1 0 0 0,0 0 0 0 0,0-1-1 0 0,0 1 1 0 0,5-3 48 0 0,-7 3-256 0 0,1-1 0 0 0,-1 0 0 0 0,1 0 0 0 0,-1 0 0 0 0,0-1-1 0 0,0 1 1 0 0,0-1 0 0 0,0 1 0 0 0,0-1 0 0 0,0 0 0 0 0,-1 0 0 0 0,0 0 0 0 0,1-1-1 0 0,-1 1 1 0 0,-1-1 0 0 0,1 1 0 0 0,0-1 0 0 0,-1 1 0 0 0,1-1 0 0 0,-1 0-1 0 0,0 0 1 0 0,0-1 256 0 0,0-10-1209 0 0</inkml:trace>
  <inkml:trace contextRef="#ctx0" brushRef="#br1" timeOffset="3.647">11225 793 7370 0 0,'-12'66'3360'0'0,"11"-59"-3355"0"0,1 0 0 0 0,0 0 0 0 0,0 0 0 0 0,0-1 0 0 0,1 1 0 0 0,1 0 0 0 0,-1 0 0 0 0,1-1 0 0 0,0 1 0 0 0,0-1 0 0 0,1 1 0 0 0,0-1 0 0 0,0 0 0 0 0,0 0 0 0 0,1 0-1 0 0,0 0 1 0 0,0-1 0 0 0,0 0 0 0 0,1 0 0 0 0,0 0 0 0 0,2 2-5 0 0,-1-3-6 0 0,0 0 0 0 0,0 0-1 0 0,0 0 1 0 0,1-1 0 0 0,-1 0-1 0 0,1 0 1 0 0,0-1 0 0 0,0 1-1 0 0,0-2 1 0 0,0 1 0 0 0,0-1-1 0 0,0 0 1 0 0,0 0 0 0 0,0-1-1 0 0,1 0 1 0 0,-1 0 0 0 0,0-1-1 0 0,5-1 7 0 0,120-48-4991 0 0,-115 37 3623 0 0</inkml:trace>
  <inkml:trace contextRef="#ctx0" brushRef="#br1" timeOffset="3.647">11853 1031 6193 0 0,'-10'66'3294'0'0,"-12"32"-2876"0"0,12-53 258 0 0,10-46-647 0 0,0 1 0 0 0,0 0 0 0 0,0-1 0 0 0,0 1 0 0 0,0 0 0 0 0,0-1 0 0 0,-1 1 0 0 0,1 0 0 0 0,0 0 0 0 0,0-1 0 0 0,0 1 0 0 0,0 0 0 0 0,-1 0 0 0 0,1-1 0 0 0,0 1 0 0 0,0 0 0 0 0,-1 0 0 0 0,1-1 0 0 0,0 1 0 0 0,0 0-1 0 0,-1 0 1 0 0,1 0 0 0 0,0 0 0 0 0,-1 0 0 0 0,1-1 0 0 0,0 1 0 0 0,0 0 0 0 0,-1 0 0 0 0,1 0 0 0 0,0 0 0 0 0,-1 0 0 0 0,1 0 0 0 0,0 0 0 0 0,-1 0 0 0 0,1 0 0 0 0,0 0 0 0 0,-1 0-29 0 0,2-18-180 0 0,1-1 0 0 0,1 1 0 0 0,0-1 0 0 0,1 1 0 0 0,1 0 0 0 0,1 0 0 0 0,0 1 0 0 0,2 0 0 0 0,0 0 0 0 0,10-15 180 0 0,-17 30-29 0 0,0 1 0 0 0,0 0 0 0 0,1-1 0 0 0,-1 1 0 0 0,0 0 0 0 0,1 0 0 0 0,-1 0 0 0 0,1 0 0 0 0,-1 0 0 0 0,1 0 0 0 0,-1 0 0 0 0,1 1 0 0 0,0-1 0 0 0,-1 0 1 0 0,1 1-1 0 0,0 0 0 0 0,0-1 0 0 0,-1 1 0 0 0,1 0 0 0 0,0 0 0 0 0,0 0 0 0 0,-1 0 0 0 0,1 0 0 0 0,0 0 0 0 0,0 0 0 0 0,-1 1 0 0 0,1-1 0 0 0,0 1 0 0 0,0-1 0 0 0,-1 1 0 0 0,1 0 0 0 0,-1 0 0 0 0,1-1 0 0 0,0 1 1 0 0,-1 0-1 0 0,0 1 0 0 0,1-1 0 0 0,-1 0 0 0 0,0 0 0 0 0,1 0 0 0 0,-1 1 0 0 0,0-1 0 0 0,0 2 29 0 0,46 65-109 0 0,-33-33 121 0 0,-1 0 1 0 0,-1 1-1 0 0,-2 1 0 0 0,-2-1 0 0 0,-2 2 0 0 0,1 15-11 0 0,-4-59-5259 0 0,10-25 4376 0 0</inkml:trace>
  <inkml:trace contextRef="#ctx0" brushRef="#br1" timeOffset="3.647">12060 0 6081 0 0,'19'16'2838'0'0,"6"15"-2790"0"0,-7-8 3 0 0,6 8 53 0 0,-2 1 0 0 0,-2 0 0 0 0,-1 2 0 0 0,-1 1 0 0 0,-2 0 0 0 0,-1 1 0 0 0,1 12-104 0 0,4 9 101 0 0,-3 2 0 0 0,-2 0 0 0 0,-4 1 1 0 0,-1 0-1 0 0,-4 0 0 0 0,-1 16-101 0 0,-24 245-350 0 0,-62-13-2011 0 0,53-228-517 0 0,25-71 1923 0 0</inkml:trace>
  <inkml:trace contextRef="#ctx0" brushRef="#br1" timeOffset="3.647">12736 731 5625 0 0,'141'12'3829'0'0,"68"34"-2255"0"0,-124-26-526 0 0,55-2-2630 0 0,-139-19 1442 0 0,1 1 0 0 0,-1-1 0 0 0,1 1 0 0 0,-1-1 0 0 0,0 1 0 0 0,1-1 0 0 0,-1 0 0 0 0,0 0 0 0 0,0 1 0 0 0,1-1 0 0 0,-1 0 0 0 0,0 0 0 0 0,0 0 0 0 0,0-1 0 0 0,0 1 0 0 0,0 0 0 0 0,0 0 0 0 0,0 0 0 0 0,-1-1 0 0 0,1 1 0 0 0,0 0 0 0 0,-1-1 0 0 0,1 1 0 0 0,-1-1-1 0 0,1 1 1 0 0,-1-1 0 0 0,0 1 0 0 0,0-1 0 0 0,0 1 0 0 0,1-1 0 0 0,-2 0 140 0 0,1-7-1200 0 0</inkml:trace>
  <inkml:trace contextRef="#ctx0" brushRef="#br1" timeOffset="3.647">12652 1058 6593 0 0,'33'36'3633'0'0,"54"-7"-3818"0"0,-61-23 436 0 0,17 8-253 0 0,-27-7-15 0 0,-1-1 0 0 0,2 0-1 0 0,-1-1 1 0 0,0-1 0 0 0,1 0 0 0 0,0-1 0 0 0,0-1-1 0 0,0-1 1 0 0,0 0 0 0 0,0-1 0 0 0,0-1 0 0 0,0-1 0 0 0,0 0-1 0 0,0-1 1 0 0,-1-1 0 0 0,1-1 0 0 0,-1 0 0 0 0,0-1-1 0 0,2-1 18 0 0,-5-3-500 0 0,0 1-1 0 0,0-2 1 0 0,-1 0-1 0 0,0 0 1 0 0,-1-2-1 0 0,0 1 1 0 0,-1-1-1 0 0,0 0 1 0 0,1-5 500 0 0,10-20-1130 0 0</inkml:trace>
  <inkml:trace contextRef="#ctx0" brushRef="#br1" timeOffset="3.647">12942 545 7618 0 0,'0'10'2840'0'0,"0"-1"-2328"0"0,-3-1-656 0 0,-2 0-104 0 0,5 0-384 0 0,3 0-144 0 0,5-3-128 0 0,2-4-240 0 0,2 3 663 0 0,0-1-431 0 0,5-3-24 0 0</inkml:trace>
  <inkml:trace contextRef="#ctx0" brushRef="#br1" timeOffset="3.647">13166 107 5777 0 0,'-12'-1'3563'0'0,"24"-4"-2383"0"0,32-3-1347 0 0,149-30 510 0 0,-191 37-347 0 0,0 1 0 0 0,1 0 0 0 0,-1 1 1 0 0,0-1-1 0 0,0 0 0 0 0,1 1 0 0 0,-1-1 1 0 0,0 1-1 0 0,0-1 0 0 0,0 1 0 0 0,0 0 1 0 0,0 0-1 0 0,0 0 0 0 0,0 0 0 0 0,0 1 1 0 0,0-1-1 0 0,-1 0 0 0 0,1 1 0 0 0,0-1 1 0 0,-1 1-1 0 0,1 0 0 0 0,-1-1 0 0 0,1 1 1 0 0,-1 0-1 0 0,0 0 0 0 0,0 0 0 0 0,0 0 1 0 0,0 0-1 0 0,0 0 0 0 0,-1 0 0 0 0,1 0 1 0 0,0 1-1 0 0,-1-1 0 0 0,0 0 0 0 0,1 0 1 0 0,-1 0-1 0 0,0 1 0 0 0,0-1 0 0 0,0 0 1 0 0,-1 0-1 0 0,1 1 0 0 0,0-1 4 0 0,-30 186-21 0 0,15-131 41 0 0,-28 90-24 0 0,43-146-45 0 0,0-1-27 0 0,0 0-10 0 0,29-11-3213 0 0,32-15 1881 0 0,-47 17 438 0 0</inkml:trace>
  <inkml:trace contextRef="#ctx0" brushRef="#br1" timeOffset="3.647">13366 701 6873 0 0,'1'5'2337'0'0,"1"-5"-1889"0"0,-2 0-840 0 0,0 0-400 0 0,0 0-184 0 0,0 0-145 0 0,0 0 665 0 0,0 0-736 0 0,6 1-296 0 0</inkml:trace>
  <inkml:trace contextRef="#ctx0" brushRef="#br1" timeOffset="3.647">14061 399 4057 0 0,'-32'100'2716'0'0,"-15"139"-2223"0"0,42-187-327 0 0,-3 12 244 0 0,4 0 1 0 0,2 1-1 0 0,3-1 0 0 0,2 0 0 0 0,4 4-410 0 0,-6-62 15 0 0,0-1 0 0 0,0 1 0 0 0,1-1 0 0 0,0 1-1 0 0,0-1 1 0 0,0 0 0 0 0,1 0 0 0 0,-1 0 0 0 0,1 0-1 0 0,1 0 1 0 0,-1-1 0 0 0,0 1 0 0 0,1-1 0 0 0,0 0 0 0 0,0 0-1 0 0,0 0 1 0 0,1-1 0 0 0,-1 0 0 0 0,1 1 0 0 0,0-1-1 0 0,0-1 1 0 0,0 1 0 0 0,0-1 0 0 0,1 0 0 0 0,-1 0-1 0 0,0-1 1 0 0,1 1 0 0 0,-1-1 0 0 0,1 0 0 0 0,0-1-1 0 0,-1 1 1 0 0,1-1 0 0 0,0 0 0 0 0,-1-1 0 0 0,1 1 0 0 0,0-1-1 0 0,-1 0 1 0 0,5-2-15 0 0,9-4 59 0 0,-1 0 1 0 0,0-2-1 0 0,0 0 0 0 0,-1-1 1 0 0,0 0-1 0 0,-1-2 0 0 0,0 0 0 0 0,-1-1 1 0 0,12-12-60 0 0,-11 8 147 0 0,-1 0 1 0 0,-1-1 0 0 0,0-1 0 0 0,-2 0 0 0 0,0-1 0 0 0,-1 0 0 0 0,-1-1 0 0 0,-1 0 0 0 0,0 0 0 0 0,-2-1-1 0 0,-1 0 1 0 0,-1-1 0 0 0,0 1 0 0 0,-2-1 0 0 0,-1 0 0 0 0,0 0 0 0 0,-2 0 0 0 0,-1 0 0 0 0,0 0 0 0 0,-4-12-148 0 0,5 27 61 0 0,0 0 1 0 0,-1-1 0 0 0,-1 1 0 0 0,1 0 0 0 0,-1 0 0 0 0,0 0 0 0 0,-1 0 0 0 0,0 1 0 0 0,0-1-1 0 0,-1 1 1 0 0,0-1 0 0 0,0 1 0 0 0,-1 0 0 0 0,0 1 0 0 0,0-1 0 0 0,0 1 0 0 0,-1 0 0 0 0,0 0-1 0 0,0 1 1 0 0,0 0 0 0 0,-1 0 0 0 0,0 0 0 0 0,0 1 0 0 0,0 0 0 0 0,0 0 0 0 0,-1 1 0 0 0,0 0-1 0 0,1 0 1 0 0,-1 1 0 0 0,0 0 0 0 0,0 0 0 0 0,-1 1-62 0 0,-8 1-52 0 0,0 0-1 0 0,0 1 1 0 0,0 0-1 0 0,0 2 1 0 0,1 0 0 0 0,-1 1-1 0 0,1 1 1 0 0,0 0 0 0 0,0 1-1 0 0,0 1 1 0 0,1 0-1 0 0,0 1 1 0 0,0 1 0 0 0,1 0-1 0 0,0 1 1 0 0,1 0 0 0 0,0 2-1 0 0,1-1 1 0 0,0 1-1 0 0,0 1 1 0 0,2 0 0 0 0,-1 2 52 0 0,9-13-204 0 0,0 0 0 0 0,0 0 0 0 0,1 0 0 0 0,-1 1 0 0 0,1-1-1 0 0,-1 1 1 0 0,1-1 0 0 0,0 1 0 0 0,0 0 0 0 0,0-1 0 0 0,0 1 0 0 0,1 0 0 0 0,-1 0 0 0 0,1-1 0 0 0,-1 1 0 0 0,1 0 0 0 0,0 0 0 0 0,0 0 0 0 0,1 0 0 0 0,-1-1 0 0 0,0 1 0 0 0,1 0 0 0 0,0 0 0 0 0,-1-1 0 0 0,1 1 0 0 0,0 0 0 0 0,1-1 0 0 0,0 2 204 0 0,6 0-1091 0 0</inkml:trace>
  <inkml:trace contextRef="#ctx0" brushRef="#br1" timeOffset="3.647">13039 905 6337 0 0,'0'0'62'0'0,"1"0"0"0"0,-1 0 0 0 0,0-1 0 0 0,0 1 0 0 0,1 0 0 0 0,-1 0 0 0 0,0 0 0 0 0,0 0 0 0 0,0-1 0 0 0,1 1 0 0 0,-1 0 0 0 0,0 0 0 0 0,0-1 0 0 0,0 1 0 0 0,0 0 0 0 0,1 0 0 0 0,-1-1 0 0 0,0 1 0 0 0,0 0 0 0 0,0 0 0 0 0,0-1 0 0 0,0 1 0 0 0,0 0 0 0 0,0-1 0 0 0,0 1 0 0 0,0 0 0 0 0,0 0 0 0 0,0-1 0 0 0,0 1 0 0 0,0 0 0 0 0,0-1 0 0 0,0 1 0 0 0,0 0-1 0 0,0-1-61 0 0,16 0-50 0 0,33-5 91 0 0,0 2 1 0 0,0 2 0 0 0,0 2-1 0 0,0 2 1 0 0,41 8-42 0 0,115 33-3062 0 0,-193-44 2075 0 0</inkml:trace>
  <inkml:trace contextRef="#ctx0" brushRef="#br1" timeOffset="3.647">12880 1223 5497 0 0,'71'9'2495'0'0,"141"27"-2180"0"0,-200-32-182 0 0,1 0 0 0 0,-1-1-1 0 0,1-1 1 0 0,0 0 0 0 0,-1-1 0 0 0,1 0-1 0 0,0 0 1 0 0,0-2 0 0 0,0 0 0 0 0,0 0-1 0 0,0-1 1 0 0,-1 0 0 0 0,1-2 0 0 0,-1 1-1 0 0,1-1 1 0 0,5-4-133 0 0,54-62-3057 0 0,-61 51 628 0 0</inkml:trace>
  <inkml:trace contextRef="#ctx0" brushRef="#br1" timeOffset="3.647">13450 599 5849 0 0,'-5'19'2388'0'0,"-9"65"-1336"0"0,11-77 212 0 0,-8-21-1016 0 0,10 14-263 0 0,-1 0 33 0 0,1 0-4633 0 0,1 0 3451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7:54.9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10138 0 0,'16'48'3913'0'0,"-14"-10"-2977"0"0,7 5-864 0 0,-9-5-144 0 0,0 2-192 0 0,2 6-208 0 0,-1 2-160 0 0,1-2-424 0 0,1 2-361 0 0,-6-5-455 0 0,-2 3 1200 0 0,5-16-808 0 0,-6 4-537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7:55.66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6 214 5937 0 0,'-5'106'3888'0'0,"30"56"-3746"0"0,-9-76-26 0 0,61 281-213 0 0,-60-299 94 0 0,57 164 121 0 0,-20-169 666 0 0,-53-62-743 0 0,1 0-1 0 0,0 0 0 0 0,-1 0 1 0 0,1 0-1 0 0,0 0 0 0 0,0-1 1 0 0,0 1-1 0 0,0-1 0 0 0,0 1 1 0 0,-1-1-1 0 0,1 0 0 0 0,0 0 1 0 0,0 0-1 0 0,0 0 0 0 0,0 0 1 0 0,0 0-1 0 0,0 0 0 0 0,0-1 1 0 0,0 1-1 0 0,0-1 0 0 0,0 1 1 0 0,-1-1-1 0 0,1 0 0 0 0,0 0 1 0 0,0 0-1 0 0,-1 0 1 0 0,1 0-1 0 0,0 0 0 0 0,-1 0 1 0 0,1 0-1 0 0,-1-1 0 0 0,0 1 1 0 0,1-1-1 0 0,-1 1 0 0 0,0-1 1 0 0,0 1-1 0 0,0-1 0 0 0,0 0 1 0 0,0-1-41 0 0,9-17 72 0 0,-1 0 0 0 0,-1-1 0 0 0,-1 0 0 0 0,0 0 0 0 0,-2 0 0 0 0,-1-1 0 0 0,0 0-1 0 0,-1-13-71 0 0,0 15 14 0 0,31-606-663 0 0,-8 344-882 0 0,-11 177-1073 0 0,-11 64-550 0 0,-4 39 2317 0 0</inkml:trace>
  <inkml:trace contextRef="#ctx0" brushRef="#br0" timeOffset="264.429">171 688 10682 0 0,'23'26'4583'0'0,"63"-14"-6285"0"0,46-59-4270 0 0,-105 36 4502 0 0</inkml:trace>
  <inkml:trace contextRef="#ctx0" brushRef="#br0" timeOffset="917.578">969 665 8722 0 0,'-20'-15'3853'0'0,"-29"-6"-3813"0"0,47 20 101 0 0,-7-3-191 0 0,0 0 0 0 0,0 1 1 0 0,0 0-1 0 0,-1 1 0 0 0,1 0 0 0 0,-1 0 1 0 0,1 1-1 0 0,-1 0 0 0 0,1 1 0 0 0,-1 0 0 0 0,0 0 1 0 0,1 1-1 0 0,-1 0 0 0 0,1 1 0 0 0,-1 0 0 0 0,1 1 1 0 0,0 0-1 0 0,-1 1 50 0 0,4 1-78 0 0,1 0 0 0 0,0 1 0 0 0,1 0 0 0 0,-1 0 1 0 0,1 0-1 0 0,0 1 0 0 0,1 0 0 0 0,-1-1 0 0 0,1 1 0 0 0,1 0 0 0 0,-1 1 1 0 0,1-1-1 0 0,1 0 0 0 0,-1 1 0 0 0,1-1 0 0 0,0 1 0 0 0,1-1 0 0 0,0 1 0 0 0,0-1 1 0 0,1 1-1 0 0,0-1 0 0 0,0 1 0 0 0,0-1 0 0 0,1 0 0 0 0,1 1 0 0 0,2 5 78 0 0,-1-5 71 0 0,1 0 0 0 0,0 0 0 0 0,1 0 0 0 0,0-1 0 0 0,0 0 0 0 0,0 0 0 0 0,1 0 0 0 0,0-1-1 0 0,1 0 1 0 0,-1 0 0 0 0,1-1 0 0 0,6 3-71 0 0,12 10 116 0 0,14 13-70 0 0,-2 1 0 0 0,-1 1-1 0 0,-1 3 1 0 0,29 36-46 0 0,-63-70 84 0 0,0 0 1 0 0,0 1-1 0 0,-1-1 1 0 0,1 0-1 0 0,0 1 1 0 0,-1-1-1 0 0,1 1 1 0 0,-1 0-1 0 0,0 0 1 0 0,0-1-1 0 0,0 1 0 0 0,0 0 1 0 0,0 0-1 0 0,-1 0 1 0 0,1 0-1 0 0,-1 0 1 0 0,0 0-1 0 0,0 0 1 0 0,0 0-1 0 0,0 0 1 0 0,-1 0-1 0 0,1 0 0 0 0,-1 0 1 0 0,0-1-1 0 0,1 1 1 0 0,-1 0-1 0 0,-1 0 1 0 0,1 0-1 0 0,0-1 1 0 0,-1 1-1 0 0,1-1 0 0 0,-1 1 1 0 0,0-1-1 0 0,0 1 1 0 0,0-1-1 0 0,0 0 1 0 0,0 0-1 0 0,0 0 1 0 0,-1 0-1 0 0,1 0 1 0 0,0-1-1 0 0,-1 1 0 0 0,0-1 1 0 0,1 0-1 0 0,-1 1 1 0 0,0-1-85 0 0,-12 7 86 0 0,-1-1 1 0 0,0 0-1 0 0,0-1 1 0 0,0-1-1 0 0,-1 0 1 0 0,1-1-1 0 0,-1-1 1 0 0,-15 1-87 0 0,-78-7-3715 0 0,76-8 1326 0 0,23 4 1413 0 0</inkml:trace>
  <inkml:trace contextRef="#ctx0" brushRef="#br0" timeOffset="3120.143">1549 770 3081 0 0,'-36'-41'10365'0'0,"-76"-8"-9141"0"0,103 48-1210 0 0,-1 0 0 0 0,0 0 0 0 0,1 0 1 0 0,-1 2-1 0 0,0-1 0 0 0,0 1 0 0 0,1 0 1 0 0,-1 1-1 0 0,1 0 0 0 0,-1 1 0 0 0,1 0 1 0 0,-4 2-15 0 0,3-1-14 0 0,1 0 0 0 0,0 1 0 0 0,1 0 0 0 0,-1 1 0 0 0,1 0 0 0 0,0 1 0 0 0,0-1 0 0 0,1 1 0 0 0,0 1 0 0 0,0-1 0 0 0,1 1 0 0 0,0 0 0 0 0,0 1 0 0 0,1 0 0 0 0,0-1 0 0 0,1 2 0 0 0,-1-1 0 0 0,2 0 0 0 0,-3 8 14 0 0,-2 9-19 0 0,1 1 0 0 0,1 0 0 0 0,2 1 0 0 0,0-1 1 0 0,2 1-1 0 0,1 17 19 0 0,4-11 88 0 0,1-1 0 0 0,3 0 0 0 0,0-1 0 0 0,2 1 1 0 0,1-1-1 0 0,2-1 0 0 0,1 0 0 0 0,11 17-88 0 0,47 57 60 0 0,-65-102-131 0 0,-1-1-1 0 0,1 0 1 0 0,0-1 0 0 0,0 1-1 0 0,0-1 1 0 0,0 0 0 0 0,0-1-1 0 0,0 0 1 0 0,0 1-1 0 0,0-2 1 0 0,0 1 0 0 0,0-1-1 0 0,0 0 1 0 0,0 0-1 0 0,0-1 1 0 0,0 0 0 0 0,2-1 71 0 0,0 1-409 0 0,0-1 0 0 0,0 0 1 0 0,0-1-1 0 0,0 0 0 0 0,0 0 1 0 0,-1-1-1 0 0,0 0 0 0 0,0 0 1 0 0,0-1-1 0 0,-1 0 0 0 0,1 0 1 0 0,-1 0-1 0 0,-1-1 0 0 0,1 0 0 0 0,-1 0 1 0 0,-1 0-1 0 0,1-1 0 0 0,0-2 409 0 0,-1-5-1344 0 0</inkml:trace>
  <inkml:trace contextRef="#ctx0" brushRef="#br0" timeOffset="3367.075">1156 1093 5593 0 0,'-10'-2'4937'0'0,"11"2"-4664"0"0,0 0-336 0 0,40 2-42 0 0,-1-2 1 0 0,0-1-1 0 0,1-2 0 0 0,-1-2 1 0 0,38-10 104 0 0,29-20-2511 0 0,-80 22 1494 0 0</inkml:trace>
  <inkml:trace contextRef="#ctx0" brushRef="#br0" timeOffset="4175.192">2535 337 6033 0 0,'23'-34'4208'0'0,"-9"-25"-4577"0"0,-13 55 617 0 0,-1-2-198 0 0,-1 0 0 0 0,1 0 0 0 0,-1 1 0 0 0,0-1 1 0 0,0 0-1 0 0,-1 1 0 0 0,0-1 0 0 0,0 1 0 0 0,0 0 1 0 0,-1 0-1 0 0,1 0 0 0 0,-1 0 0 0 0,0 0 1 0 0,-1 0-1 0 0,1 1 0 0 0,-3-4-50 0 0,4 6 27 0 0,-4-6 16 0 0,0 0-1 0 0,0 1 0 0 0,-1-1 1 0 0,0 1-1 0 0,0 0 0 0 0,0 1 1 0 0,-1-1-1 0 0,0 2 1 0 0,-1-1-1 0 0,1 1 0 0 0,-1 0 1 0 0,0 1-1 0 0,0 0 0 0 0,0 1 1 0 0,-1 0-1 0 0,1 0 0 0 0,-1 1 1 0 0,0 0-1 0 0,0 0 0 0 0,0 1 1 0 0,0 1-1 0 0,0 0 0 0 0,0 0 1 0 0,0 1-1 0 0,1 0 1 0 0,-1 1-1 0 0,0 0 0 0 0,0 0 1 0 0,-8 4-43 0 0,-4 6 30 0 0,0 1 1 0 0,1 0-1 0 0,0 2 0 0 0,1 1 1 0 0,0 0-1 0 0,2 1 1 0 0,0 1-1 0 0,1 1 1 0 0,1 1-1 0 0,0 0 1 0 0,2 1-1 0 0,0 0 1 0 0,2 1-1 0 0,0 1 1 0 0,2 0-1 0 0,0 1 1 0 0,1-1-1 0 0,2 2 1 0 0,1-1-1 0 0,-4 26-30 0 0,9-45-1 0 0,1 1-1 0 0,-1 0 1 0 0,1-1-1 0 0,1 1 1 0 0,-1-1-1 0 0,1 1 0 0 0,0 0 1 0 0,0-1-1 0 0,1 0 1 0 0,-1 1-1 0 0,1-1 1 0 0,0 0-1 0 0,1 0 1 0 0,-1 0-1 0 0,1 0 1 0 0,0 0-1 0 0,0 0 1 0 0,1-1-1 0 0,-1 1 1 0 0,1-1-1 0 0,0 0 1 0 0,0-1-1 0 0,1 1 1 0 0,-1 0-1 0 0,1-1 1 0 0,-1 0-1 0 0,1 0 1 0 0,0-1-1 0 0,0 1 1 0 0,1-1-1 0 0,-1 0 1 0 0,0-1 1 0 0,181 39-8 0 0,-177-41 7 0 0,0 1 0 0 0,0 0-1 0 0,0 0 1 0 0,1 1 0 0 0,-1 0 0 0 0,0 1-1 0 0,0-1 1 0 0,0 2 0 0 0,0 0 0 0 0,-1 0-1 0 0,1 0 1 0 0,-1 1 0 0 0,1 0 0 0 0,-1 1-1 0 0,-1 0 1 0 0,1 0 0 0 0,-1 1 0 0 0,0 0-1 0 0,0 0 1 0 0,0 1 0 0 0,-1-1 0 0 0,0 1-1 0 0,0 1 1 0 0,-1-1 0 0 0,0 1 0 0 0,0 0-1 0 0,-1 0 1 0 0,0 1 0 0 0,-1-1 0 0 0,1 1 1 0 0,-2 4-1 0 0,0 0-1 0 0,-1-1 1 0 0,0 1 0 0 0,-1 0 0 0 0,0 0 0 0 0,-1-1-1 0 0,-1 1 1 0 0,0 0 0 0 0,0-1 0 0 0,-1 0 0 0 0,-1 1 0 0 0,0-1-1 0 0,-1 0 1 0 0,0-1 0 0 0,-1 1 0 0 0,0-1 0 0 0,-1 0 0 0 0,0-1-1 0 0,-1 0 1 0 0,0 0 0 0 0,0 0 0 0 0,-1-1 0 0 0,-3 2 1 0 0,-3 2 47 0 0,-1 0 1 0 0,0-1 0 0 0,0-1 0 0 0,-2-1-1 0 0,1 0 1 0 0,-1-1 0 0 0,0-1 0 0 0,-1-1-1 0 0,0 0 1 0 0,0-2 0 0 0,-1 0 0 0 0,1-1-1 0 0,-1-1 1 0 0,-13 0-48 0 0,14-2-58 0 0,-1-1-1 0 0,1 0 0 0 0,-1-2 1 0 0,1 0-1 0 0,0-1 0 0 0,0-1 1 0 0,0-1-1 0 0,-4-2 59 0 0,17 5-54 0 0,1 0-1 0 0,-1 0 1 0 0,1-1-1 0 0,-1 1 1 0 0,1-1-1 0 0,0-1 1 0 0,0 1-1 0 0,1-1 1 0 0,-1 1-1 0 0,1-2 1 0 0,-1 1 0 0 0,1 0-1 0 0,1-1 1 0 0,-1 1-1 0 0,0-1 1 0 0,1 0-1 0 0,0-1 1 0 0,1 1-1 0 0,-1 0 1 0 0,1-1 0 0 0,0 1-1 0 0,0-1 1 0 0,0 0-1 0 0,1 0 1 0 0,0 1-1 0 0,0-1 1 0 0,1 0-1 0 0,-1-5 55 0 0,2 9-10 0 0,-1 0 0 0 0,0-1-1 0 0,1 1 1 0 0,-1-1 0 0 0,1 1-1 0 0,0 0 1 0 0,0 0 0 0 0,0-1-1 0 0,0 1 1 0 0,0 0 0 0 0,0 0-1 0 0,1 0 1 0 0,-1 0 0 0 0,1 0-1 0 0,-1 0 1 0 0,1 1 0 0 0,0-1-1 0 0,0 0 1 0 0,0 1 0 0 0,0-1-1 0 0,0 1 1 0 0,0 0 0 0 0,0 0-1 0 0,0 0 1 0 0,0 0-1 0 0,1 0 1 0 0,-1 0 0 0 0,0 0-1 0 0,1 1 1 0 0,-1-1 0 0 0,0 1-1 0 0,1 0 1 0 0,-1 0 0 0 0,1 0-1 0 0,-1 0 1 0 0,0 0 0 0 0,1 0-1 0 0,-1 1 1 0 0,1-1 0 0 0,-1 1-1 0 0,0 0 11 0 0,-1-1 58 0 0,-1 0-4 0 0,0 0 14 0 0,0 0 2 0 0,9 19 48 0 0,20 70-96 0 0,-29-79-146 0 0,0 45-653 0 0,11-20-2827 0 0,-10-34 2894 0 0,-1-1-411 0 0,0 0-306 0 0</inkml:trace>
  <inkml:trace contextRef="#ctx0" brushRef="#br0" timeOffset="4439.986">2694 16 6457 0 0,'-3'18'3225'0'0,"-2"3"-1873"0"0,0 3-1008 0 0,2-2 649 0 0,-2 3-961 0 0,-4 9-152 0 0,-2-2-96 0 0,6 7-56 0 0,-5-2-65 0 0,1-2-199 0 0,-6 0-128 0 0,-2-5-176 0 0,3-1-288 0 0,-4-13 760 0 0,4 1-472 0 0,-2-5-153 0 0</inkml:trace>
  <inkml:trace contextRef="#ctx0" brushRef="#br0" timeOffset="5061.982">1961 848 5465 0 0,'2'4'5574'0'0,"-9"56"-5397"0"0,-85 134 394 0 0,40-135-2116 0 0,42-53 1009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8:56.4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58 191 6633 0 0,'-32'41'5020'0'0,"32"47"-5388"0"0,3-62 709 0 0,44 376 196 0 0,-42-323-276 0 0,4-88-465 0 0,-6-1 202 0 0,0 0 1 0 0,0 0-1 0 0,-1 0 1 0 0,-1-1-1 0 0,0 1 0 0 0,0-1 1 0 0,-1 1-1 0 0,0-1 1 0 0,-1 1-1 0 0,-1-10 2 0 0,-74-567 128 0 0,51 479 1202 0 0,25 108-1237 0 0,0 0-17 0 0,0 0-49 0 0,0 0-18 0 0,2 19-16 0 0,7 33-6 0 0,3 0 1 0 0,2-1-1 0 0,2-1 0 0 0,3 0 0 0 0,7 12 13 0 0,-25-58 5 0 0,1-1 0 0 0,-1 1 0 0 0,1-1 0 0 0,0 0 0 0 0,0 1 0 0 0,0-1-1 0 0,0 0 1 0 0,0 0 0 0 0,1 0 0 0 0,-1-1 0 0 0,1 1 0 0 0,0-1 0 0 0,0 1-1 0 0,0-1 1 0 0,0 0 0 0 0,0 0 0 0 0,1 0 0 0 0,-1 0 0 0 0,0-1 0 0 0,1 1 0 0 0,-1-1-1 0 0,1 0 1 0 0,0 0 0 0 0,-1 0 0 0 0,1-1 0 0 0,0 1 0 0 0,0-1 0 0 0,-1 0 0 0 0,1 0-1 0 0,0 0 1 0 0,0-1 0 0 0,-1 1 0 0 0,1-1 0 0 0,0 0 0 0 0,-1 0 0 0 0,1 0 0 0 0,0-1-1 0 0,-1 1 1 0 0,0-1 0 0 0,1 1 0 0 0,-1-1 0 0 0,0-1 0 0 0,0 1 0 0 0,0 0-1 0 0,0-1 1 0 0,1 0-5 0 0,12-13 30 0 0,1-1 0 0 0,-2 0 0 0 0,0-1 0 0 0,-1-1 0 0 0,-1 0 0 0 0,-1-1 0 0 0,-1 0 0 0 0,7-18-30 0 0,67-99 96 0 0,-51 120 54 0 0,-22 32 214 0 0,50 106-317 0 0,6 106-63 0 0,-25-8-266 0 0,-8-82-2500 0 0,2-110-284 0 0,-22-26 1681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03.0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 50 10618 0 0,'-11'24'4569'0'0,"0"4"-3104"0"0,3-18-913 0 0,3 4-360 0 0,0-4-424 0 0,-2 3-136 0 0,10-10-225 0 0,6-5-399 0 0,-1 1-248 0 0,8-6-368 0 0,-5-17-497 0 0,7-9 1377 0 0,1-2-936 0 0,-3-14-257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03.3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 0 9778 0 0,'-10'13'4233'0'0,"4"0"-3313"0"0,2-12-1800 0 0,4 4 648 0 0,0-5-288 0 0,0 0-640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26:29.7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456 1 1088 0 0,'1'6'6342'0'0,"0"1"-4378"0"0,3 19-2256 0 0,-5-9 397 0 0,-1 1 1 0 0,0-1-1 0 0,-1-1 0 0 0,-1 1 1 0 0,-1 0-1 0 0,0-1 0 0 0,-1 0 1 0 0,-8 15-106 0 0,-85 171 593 0 0,8-105-820 0 0,88-94 172 0 0,-1 0 0 0 0,0 0 0 0 0,-1-1 0 0 0,1 1 0 0 0,0-1 0 0 0,-1 0 0 0 0,1 0 0 0 0,-1-1 0 0 0,0 1 0 0 0,0-1 0 0 0,1 0 0 0 0,-1 0 0 0 0,0-1 0 0 0,0 1 0 0 0,0-1 0 0 0,0 0 0 0 0,0 0-1 0 0,0-1 1 0 0,0 1 0 0 0,0-1 0 0 0,1-1 0 0 0,-1 1 0 0 0,0 0 0 0 0,0-1 0 0 0,0 0 55 0 0,-2-2-4 0 0,0 0 0 0 0,0 0-1 0 0,0-1 1 0 0,0 0 0 0 0,1 0 0 0 0,-1-1-1 0 0,1 0 1 0 0,1 0 0 0 0,-1 0-1 0 0,1-1 1 0 0,0 0 0 0 0,1 0 0 0 0,-1 0-1 0 0,2 0 1 0 0,-1-1 0 0 0,1 1 0 0 0,0-1-1 0 0,0 0 1 0 0,1 0 0 0 0,0 0-1 0 0,0 0 1 0 0,1-1 0 0 0,0 1 0 0 0,1 0-1 0 0,0-1 1 0 0,0 1 0 0 0,1 0-1 0 0,0-1 1 0 0,1-4 4 0 0,2 8 28 0 0,0 0 0 0 0,0 0-1 0 0,1 0 1 0 0,-1 1-1 0 0,1 0 1 0 0,0 0 0 0 0,0 0-1 0 0,0 0 1 0 0,1 1 0 0 0,0 0-1 0 0,-1 0 1 0 0,1 0 0 0 0,0 1-1 0 0,0 0 1 0 0,0 0 0 0 0,1 0-1 0 0,-1 1 1 0 0,0 0 0 0 0,1 0-1 0 0,-1 1 1 0 0,0 0-1 0 0,1 0 1 0 0,-1 0 0 0 0,1 1-1 0 0,-1 0 1 0 0,4 1-28 0 0,2 1 21 0 0,0 1-1 0 0,0 1 1 0 0,-1 0 0 0 0,1 0-1 0 0,-1 1 1 0 0,0 0 0 0 0,0 1 0 0 0,-1 1-1 0 0,0-1 1 0 0,0 2 0 0 0,-1-1-1 0 0,0 1 1 0 0,-1 1 0 0 0,1 0-1 0 0,1 4-20 0 0,34 32 63 0 0,73 30-1420 0 0,-85-73-1608 0 0,-22-5 1985 0 0</inkml:trace>
  <inkml:trace contextRef="#ctx0" brushRef="#br0" timeOffset="678.12">630 357 4777 0 0,'-19'58'3838'0'0,"20"44"-4169"0"0,3-55 546 0 0,-3-25-127 0 0,2 1 0 0 0,0-1 0 0 0,2 0 0 0 0,0 0 0 0 0,2-1 0 0 0,0 0 0 0 0,1 0 0 0 0,2 1-88 0 0,-7-15 66 0 0,-3-4-42 0 0,1 0 0 0 0,0 0 1 0 0,0 0-1 0 0,1 0 0 0 0,-1 0 1 0 0,0 0-1 0 0,1 0 0 0 0,0-1 0 0 0,0 1 1 0 0,0-1-1 0 0,0 1 0 0 0,0-1 1 0 0,0 1-1 0 0,1-1 0 0 0,-1 0 1 0 0,1 0-1 0 0,-1 0 0 0 0,1-1 1 0 0,0 1-1 0 0,0-1 0 0 0,-1 1 0 0 0,4 0-24 0 0,31-28-3588 0 0,-24 5 2139 0 0,-9 11 348 0 0</inkml:trace>
  <inkml:trace contextRef="#ctx0" brushRef="#br0" timeOffset="1155.655">556 487 5969 0 0,'18'12'3700'0'0,"14"0"-4326"0"0,-27-10 814 0 0,95 7-4119 0 0,-89-11 2720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06.91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8498 0 0,'90'18'5521'0'0,"120"1"-4953"0"0,-88-10-1644 0 0,-121-8 502 0 0,-1-6-3306 0 0,0 3 2553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07.18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10042 0 0,'30'23'4668'0'0,"26"16"-3845"0"0,-36-33-1069 0 0,0 0 1 0 0,-1-1 0 0 0,1-1 0 0 0,1-1 0 0 0,-1-1 0 0 0,0-1 0 0 0,1-1-1 0 0,-1-1 1 0 0,1 0 0 0 0,-1-1 0 0 0,0-2 0 0 0,0 0 0 0 0,0-1-1 0 0,-1-1 1 0 0,11-4 245 0 0,-27 9-112 0 0,83-19-3048 0 0,-65 18 1763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04.29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26 994 4881 0 0,'-26'34'2883'0'0,"51"-27"-4699"0"0,55-6 1601 0 0,143-53 3131 0 0,-203 46-2704 0 0,1-1 1 0 0,-1-1 0 0 0,-1 0 0 0 0,0-2 0 0 0,0 0-1 0 0,-1-2 1 0 0,0 0 0 0 0,-1 0 0 0 0,0-2 0 0 0,-1 0 0 0 0,-1-1-1 0 0,4-5-212 0 0,-16 17 40 0 0,0 0-1 0 0,-1-1 0 0 0,1 1 0 0 0,-1-1 1 0 0,0 0-1 0 0,0 1 0 0 0,0-1 1 0 0,0 0-1 0 0,-1 0 0 0 0,1 0 0 0 0,-1-1 1 0 0,0 1-1 0 0,0 0 0 0 0,-1 0 0 0 0,0-1 1 0 0,1 1-1 0 0,-1 0 0 0 0,0-1 0 0 0,-1 1 1 0 0,1 0-1 0 0,-1 0 0 0 0,0-1 0 0 0,0 1 1 0 0,0 0-1 0 0,-1 0 0 0 0,1 0 1 0 0,-1 0-1 0 0,0 0 0 0 0,0 1 0 0 0,-1-1 1 0 0,1 0-1 0 0,-1 1 0 0 0,0 0 0 0 0,1-1 1 0 0,-1 1-1 0 0,-1 0 0 0 0,1 1 0 0 0,0-1 1 0 0,-1 1-1 0 0,1-1 0 0 0,-1 1 0 0 0,0 0 1 0 0,-1 0-40 0 0,-5-2-121 0 0,-1 1 0 0 0,1 0 0 0 0,-1 1 0 0 0,1 0-1 0 0,-1 1 1 0 0,1 0 0 0 0,-1 1 0 0 0,0 0 0 0 0,1 1 0 0 0,-1 0 0 0 0,0 0 0 0 0,1 1 0 0 0,-1 1 0 0 0,1-1 0 0 0,0 2 0 0 0,0 0 0 0 0,0 0 0 0 0,0 0 0 0 0,1 1 0 0 0,0 1 0 0 0,0 0 0 0 0,-7 6 121 0 0,-11 9 68 0 0,1 2 1 0 0,1 0-1 0 0,1 2 1 0 0,1 1-1 0 0,2 1 1 0 0,0 0-1 0 0,2 2 1 0 0,-9 17-69 0 0,19-29 65 0 0,0 1-1 0 0,1-1 1 0 0,1 2 0 0 0,0-1 0 0 0,1 1 0 0 0,2 0-1 0 0,0 0 1 0 0,0 0 0 0 0,2 0 0 0 0,1 1 0 0 0,0-1-1 0 0,1 1 1 0 0,1 0 0 0 0,1-1 0 0 0,4 16-65 0 0,-4-25 45 0 0,1-1 1 0 0,1 1-1 0 0,-1-1 1 0 0,1 0-1 0 0,1-1 1 0 0,0 1-1 0 0,0-1 1 0 0,1 0-1 0 0,0 0 1 0 0,0 0-1 0 0,0-1 1 0 0,1 0-1 0 0,1-1 1 0 0,-1 1-1 0 0,1-1 0 0 0,0-1 1 0 0,0 1-1 0 0,1-1 1 0 0,-1-1-1 0 0,1 0 1 0 0,0 0-1 0 0,1 0 1 0 0,-1-1-1 0 0,0-1 1 0 0,1 0-1 0 0,0 0 1 0 0,-1-1-1 0 0,1 0 1 0 0,0 0-1 0 0,7-1-45 0 0,8-2-321 0 0,0 0 0 0 0,-1-2 1 0 0,1 0-1 0 0,-1-2 0 0 0,0-1 0 0 0,-1-1 0 0 0,11-5 321 0 0,51-31-3375 0 0,-66 35 2325 0 0</inkml:trace>
  <inkml:trace contextRef="#ctx0" brushRef="#br0" timeOffset="341.433">847 1152 6993 0 0,'-24'126'5763'0'0,"17"-98"-5675"0"0,0 1 0 0 0,2-1 0 0 0,0 1 0 0 0,3 0 0 0 0,0 0 0 0 0,2 0 0 0 0,1 1 0 0 0,1-1 0 0 0,1 0 0 0 0,2-1-88 0 0,1-14-64 0 0,0 0 0 0 0,1-1 0 0 0,1 0 0 0 0,0 0 0 0 0,0-1 0 0 0,1 0 0 0 0,1-1 0 0 0,0 0 0 0 0,1 0 0 0 0,0-1 0 0 0,0 0-1 0 0,1-1 1 0 0,0-1 0 0 0,1 0 0 0 0,0 0 0 0 0,0-1 0 0 0,0-1 0 0 0,1 0 0 0 0,0-1 0 0 0,1 0 0 0 0,-1-2 0 0 0,1 1 0 0 0,-1-2 0 0 0,1 0 0 0 0,0 0 64 0 0,-11-2-194 0 0,-1 0 0 0 0,0 0 0 0 0,1 0 1 0 0,-1 0-1 0 0,1 0 0 0 0,-1-1 0 0 0,0 0 1 0 0,1 1-1 0 0,-1-1 0 0 0,0-1 0 0 0,0 1 1 0 0,0 0-1 0 0,0-1 0 0 0,0 1 0 0 0,0-1 1 0 0,0 0-1 0 0,0 0 0 0 0,0 0 0 0 0,-1 0 1 0 0,1-1-1 0 0,-1 1 0 0 0,0-1 0 0 0,0 1 1 0 0,0-1-1 0 0,0 0 0 0 0,0 0 0 0 0,0 0 1 0 0,-1 0-1 0 0,1 0 0 0 0,-1 0 0 0 0,0-1 1 0 0,0-2 193 0 0,2-11-1079 0 0,1 1-284 0 0</inkml:trace>
  <inkml:trace contextRef="#ctx0" brushRef="#br0" timeOffset="589.448">734 1303 8074 0 0,'24'53'5033'0'0,"30"-42"-5049"0"0,-43-12-529 0 0,0-1 0 0 0,-1 0 0 0 0,0-1 0 0 0,0 0 0 0 0,0-1 0 0 0,0 0-1 0 0,0 0 1 0 0,-1-1 0 0 0,0 0 0 0 0,8-6 545 0 0,11-12-1591 0 0,-15 12 471 0 0</inkml:trace>
  <inkml:trace contextRef="#ctx0" brushRef="#br0" timeOffset="1147.845">758 363 9242 0 0,'-8'10'4917'0'0,"8"-20"-4778"0"0,104-343-1354 0 0,-104 353 1216 0 0,0 0 0 0 0,1 0 0 0 0,-1 1 0 0 0,0-1 1 0 0,1 0-1 0 0,-1 0 0 0 0,0 1 0 0 0,1-1 0 0 0,-1 0 0 0 0,0 0 0 0 0,1 0 1 0 0,-1 1-1 0 0,0-1 0 0 0,1 0 0 0 0,-1 0 0 0 0,1 0 0 0 0,-1 0 1 0 0,0 0-1 0 0,1 0 0 0 0,-1 0 0 0 0,1 0 0 0 0,-1 0 0 0 0,1 0 0 0 0,-1 0 1 0 0,0 0-1 0 0,1 0 0 0 0,-1 0 0 0 0,0-1 0 0 0,1 1 0 0 0,-1 0 1 0 0,1 0-1 0 0,-1 0 0 0 0,0-1 0 0 0,1 1 0 0 0,-1 0 0 0 0,0 0 0 0 0,1-1 1 0 0,-1 1-1 0 0,0 0 0 0 0,0-1 0 0 0,1 1 0 0 0,-1 0 0 0 0,0-1 1 0 0,0 1-1 0 0,0 0 0 0 0,1-1 0 0 0,-1 1 0 0 0,0 0 0 0 0,0-1 0 0 0,0 1 1 0 0,0-1-1 0 0,0 1 0 0 0,0 0 0 0 0,0-1 0 0 0,0 1 0 0 0,0-1 1 0 0,0 1-1 0 0,0 0 0 0 0,0-1 0 0 0,0 1 0 0 0,0-1 0 0 0,0 1-1 0 0,10 34 68 0 0,-8-27-81 0 0,7 33 186 0 0,-2 0 0 0 0,-1 0-1 0 0,-2 1 1 0 0,-2 0-1 0 0,-2 8-172 0 0,0-14 6 0 0,1 0-1 0 0,2 0 0 0 0,1-1 1 0 0,2 1-1 0 0,1-1 0 0 0,5 11-5 0 0,-12-44-133 0 0,0 1 0 0 0,0-1 0 0 0,0 0-1 0 0,0 0 1 0 0,0 1 0 0 0,0-1 0 0 0,1 0-1 0 0,-1 0 1 0 0,1 1 0 0 0,-1-1 0 0 0,1 0-1 0 0,-1 0 1 0 0,1 0 0 0 0,-1 0 0 0 0,1 0-1 0 0,0 0 1 0 0,0 0 0 0 0,0 0 0 0 0,0 0-1 0 0,0 0 1 0 0,0 0 0 0 0,0 0 0 0 0,0 0-1 0 0,0-1 1 0 0,0 1 0 0 0,0 0 0 0 0,0-1-1 0 0,0 1 1 0 0,1-1 0 0 0,-1 0 0 0 0,0 1-1 0 0,0-1 1 0 0,1 0 0 0 0,-1 0 0 0 0,0 1-1 0 0,0-1 1 0 0,1 0 0 0 0,-1 0 0 0 0,0-1 0 0 0,1 1-1 0 0,-1 0 1 0 0,0 0 0 0 0,0-1 0 0 0,1 1-1 0 0,-1 0 1 0 0,1-1 133 0 0,5-5-1358 0 0</inkml:trace>
  <inkml:trace contextRef="#ctx0" brushRef="#br0" timeOffset="1429.46">1363 107 7978 0 0,'-60'112'6084'0'0,"51"-73"-6186"0"0,2 1 0 0 0,1 1 1 0 0,2-1-1 0 0,2 1 0 0 0,2-1 0 0 0,3 20 102 0 0,-3-56 77 0 0,9 151-298 0 0,8-1-1 0 0,34 147 222 0 0,-45-268-164 0 0,1-1-1 0 0,2 1 0 0 0,1-2 0 0 0,1 1 0 0 0,2-2 0 0 0,1 1 0 0 0,2-2 0 0 0,0 0 0 0 0,21 26 165 0 0,-35-52-158 0 0,0 0-1 0 0,0-1 1 0 0,1 1-1 0 0,-1 0 1 0 0,1-1-1 0 0,-1 1 1 0 0,1-1-1 0 0,0 0 1 0 0,0 0-1 0 0,0 0 1 0 0,1 0-1 0 0,-1 0 1 0 0,0-1-1 0 0,1 0 1 0 0,-1 1-1 0 0,1-1 1 0 0,-1 0 0 0 0,1-1-1 0 0,0 1 1 0 0,-1-1-1 0 0,1 1 1 0 0,-1-1-1 0 0,1 0 1 0 0,0-1 158 0 0,15-4-1301 0 0</inkml:trace>
  <inkml:trace contextRef="#ctx0" brushRef="#br0" timeOffset="2111.207">1980 610 8370 0 0,'-17'13'5796'0'0,"-10"-18"-6795"0"0,-1-2 269 0 0,7 3 736 0 0,1 1-1 0 0,-1 1 1 0 0,0 1-1 0 0,-1 1 1 0 0,1 1-1 0 0,0 1 1 0 0,0 0-1 0 0,-5 3-5 0 0,16-1-1 0 0,1 0 0 0 0,0 0 0 0 0,0 1 0 0 0,1 0 0 0 0,-1 0 0 0 0,1 1 0 0 0,0 0 0 0 0,1 1 0 0 0,-1-1 0 0 0,1 1 0 0 0,1 1 0 0 0,-1 0 0 0 0,1-1 0 0 0,1 2 0 0 0,-1-1 0 0 0,2 1 0 0 0,-1 0 0 0 0,1 0 0 0 0,0 0 0 0 0,1 0 0 0 0,0 1 0 0 0,0 0 0 0 0,1-1 0 0 0,1 1 0 0 0,-1 0 0 0 0,2 0 0 0 0,-1 0 0 0 0,1 0 0 0 0,1 3 1 0 0,5-4-2 0 0,-1 0 0 0 0,2-1 0 0 0,-1 1 0 0 0,1-1 1 0 0,0-1-1 0 0,1 1 0 0 0,0-2 0 0 0,0 1 0 0 0,1-1 0 0 0,-1 0 0 0 0,1 0 0 0 0,1-1 0 0 0,-1 0 0 0 0,1-1 1 0 0,0 0-1 0 0,0-1 0 0 0,0 0 0 0 0,0 0 0 0 0,0-1 0 0 0,1-1 0 0 0,-1 1 0 0 0,1-2 0 0 0,-1 1 0 0 0,1-2 1 0 0,-1 1-1 0 0,5-2 2 0 0,24 6 34 0 0,66 7 332 0 0,-104-11-281 0 0,-1 0 24 0 0,0 0 18 0 0,0 0 10 0 0,-4 15 148 0 0,-48 89 207 0 0,-84 36-332 0 0,0-1-1626 0 0,110-129-2812 0 0,25-12 3010 0 0</inkml:trace>
  <inkml:trace contextRef="#ctx0" brushRef="#br0" timeOffset="2360.311">2176 453 9418 0 0,'23'241'7089'0'0,"-11"-162"-7167"0"0,-5-1 1 0 0,-2 1-1 0 0,-4 0 1 0 0,-8 60 77 0 0,-58 135-459 0 0,25-160-2306 0 0,30-55-2329 0 0,10-50 3448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09.0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31 518 9770 0 0,'-21'10'4504'0'0,"11"-21"-4135"0"0,57-96-853 0 0,7-162 373 0 0,-36 162 161 0 0,-24 74 372 0 0,8 47-467 0 0,89 348 205 0 0,-4 25 952 0 0,-85-381-920 0 0,-2-6-237 0 0,1 1-1 0 0,-1-1 0 0 0,0 1 0 0 0,1-1 0 0 0,-1 1 0 0 0,0-1 1 0 0,0 1-1 0 0,1-1 0 0 0,-1 1 0 0 0,0-1 0 0 0,0 1 0 0 0,0 0 1 0 0,0-1-1 0 0,1 1 0 0 0,-1-1 0 0 0,0 1 0 0 0,0-1 1 0 0,0 1-1 0 0,0 0 0 0 0,0-1 0 0 0,-1 1 0 0 0,1-1 0 0 0,0 1 1 0 0,0 0-1 0 0,0-1 0 0 0,0 1 0 0 0,-1-1 0 0 0,1 1 0 0 0,0-1 1 0 0,0 1-1 0 0,-1-1 0 0 0,1 1 0 0 0,-1-1 0 0 0,1 1 0 0 0,0-1 1 0 0,-1 0-1 0 0,1 1 0 0 0,-1-1 0 0 0,1 1 0 0 0,-1-1 1 0 0,1 0-1 0 0,-1 0 0 0 0,1 1 0 0 0,-1-1 0 0 0,1 0 0 0 0,-1 0 1 0 0,1 0-1 0 0,-1 1 0 0 0,0-1 0 0 0,1 0 0 0 0,-1 0 0 0 0,1 0 1 0 0,-1 0-1 0 0,0 0 0 0 0,1 0 0 0 0,-1 0 0 0 0,1 0 1 0 0,-1-1 45 0 0,-16 2-34 0 0,1 0 0 0 0,0 1 0 0 0,0 0 1 0 0,0 2-1 0 0,1-1 0 0 0,-1 2 1 0 0,1 0-1 0 0,0 1 0 0 0,0 1 1 0 0,0 0-1 0 0,1 1 0 0 0,0 0 0 0 0,1 1 1 0 0,0 1-1 0 0,-7 6 34 0 0,3 19 814 0 0,27-34-753 0 0,146-31 374 0 0,22-50-329 0 0,-162 74-283 0 0,1 0 0 0 0,-1 1-1 0 0,1 1 1 0 0,0 0 0 0 0,0 2-1 0 0,0 0 1 0 0,0 0-1 0 0,12 2 178 0 0,41-6-5011 0 0,-61 6 3594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10.76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460 156 7754 0 0,'-4'2'4836'0'0,"-10"-23"-5009"0"0,-17-46 288 0 0,27 62-108 0 0,-1-1 0 0 0,0 0 0 0 0,-1 1 0 0 0,1 0 0 0 0,-1 0 0 0 0,0 1 0 0 0,0-1 0 0 0,0 1 1 0 0,-1 0-1 0 0,0 1 0 0 0,1 0 0 0 0,-1 0 0 0 0,0 0 0 0 0,-1 1 0 0 0,1 0 0 0 0,0 1 0 0 0,-1-1 0 0 0,1 1 0 0 0,-1 1 0 0 0,1 0 0 0 0,-1 0 0 0 0,1 0 0 0 0,-1 1 0 0 0,-5 1-7 0 0,3-1-32 0 0,-1 1 0 0 0,1 1 0 0 0,0 0-1 0 0,0 0 1 0 0,0 1 0 0 0,1 0-1 0 0,0 1 1 0 0,-1 0 0 0 0,1 0 0 0 0,1 1-1 0 0,-1 0 1 0 0,1 1 0 0 0,0 0 0 0 0,1 0-1 0 0,-1 0 1 0 0,1 1 0 0 0,1 1-1 0 0,0-1 1 0 0,0 1 0 0 0,0 0 0 0 0,1 0-1 0 0,1 0 1 0 0,0 1 0 0 0,0 0 0 0 0,-2 8 32 0 0,8-10 24 0 0,0-1 1 0 0,1 0 0 0 0,0 0 0 0 0,0 0 0 0 0,0 0 0 0 0,1 0 0 0 0,0-1 0 0 0,0 1 0 0 0,1-1 0 0 0,0 0-1 0 0,0-1 1 0 0,0 1 0 0 0,1-1 0 0 0,0 0 0 0 0,0 0 0 0 0,0-1 0 0 0,1 0 0 0 0,-1 0 0 0 0,1 0-1 0 0,0-1 1 0 0,0 0 0 0 0,0 0 0 0 0,1-1 0 0 0,-1 0 0 0 0,2 0-25 0 0,0 2 12 0 0,14 6-2 0 0,1 0-1 0 0,0-2 0 0 0,1-1 1 0 0,-1-1-1 0 0,1-1 0 0 0,1-1 1 0 0,9 0-10 0 0,29 17 157 0 0,-64-20-53 0 0,-12 11 898 0 0,-56 67-308 0 0,-245 177-743 0 0,277-236-1152 0 0,11-23-2942 0 0,24 2 2858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12.1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739 215 5553 0 0,'11'-18'6048'0'0,"-10"14"-5981"0"0,0 1 1 0 0,-1 0-1 0 0,1 0 1 0 0,-1-1-1 0 0,0 1 1 0 0,0 0 0 0 0,0 0-1 0 0,0-1 1 0 0,-1 1-1 0 0,1 0 1 0 0,-1 0-1 0 0,0-1 1 0 0,0 1 0 0 0,0 0-1 0 0,0 0 1 0 0,0 0-1 0 0,-1 0 1 0 0,0 0 0 0 0,1 1-1 0 0,-2-3-67 0 0,-3-1 95 0 0,0 0 0 0 0,-1 0-1 0 0,0 0 1 0 0,1 1 0 0 0,-2 0 0 0 0,1 0 0 0 0,-1 1-1 0 0,1 0 1 0 0,-1 1 0 0 0,0-1 0 0 0,0 1-1 0 0,-1 1 1 0 0,1-1 0 0 0,-1 2 0 0 0,-6-2-95 0 0,-17-1 6 0 0,-1 1 0 0 0,0 1 1 0 0,0 2-1 0 0,0 1 0 0 0,1 2 1 0 0,-1 1-1 0 0,1 2 0 0 0,-29 8-6 0 0,40-4-45 0 0,0 0-1 0 0,1 2 0 0 0,0 0 0 0 0,1 1 0 0 0,1 1 0 0 0,0 1 0 0 0,0 1 1 0 0,2 0-1 0 0,0 1 0 0 0,1 1 0 0 0,1 0 0 0 0,0 1 0 0 0,-5 12 46 0 0,15-26 10 0 0,0 1 0 0 0,1-1 0 0 0,0 1-1 0 0,0 0 1 0 0,1 0 0 0 0,-1 0 0 0 0,1 1-1 0 0,0-1 1 0 0,1 0 0 0 0,0 1 0 0 0,0-1-1 0 0,0 1 1 0 0,1 0 0 0 0,0-1 0 0 0,0 1-1 0 0,1-1 1 0 0,-1 1 0 0 0,1-1 0 0 0,1 1-1 0 0,-1-1 1 0 0,1 0 0 0 0,1 1 0 0 0,-1-1-1 0 0,1 0 1 0 0,0 0 0 0 0,0-1 0 0 0,0 1-1 0 0,1-1 1 0 0,2 3-10 0 0,77 54-25 0 0,169 11-341 0 0,-238-71 368 0 0,-1 1 1 0 0,0 1-1 0 0,0 0 0 0 0,0 1 0 0 0,-1 0 1 0 0,1 1-1 0 0,-1 0 0 0 0,0 1 0 0 0,-1 0 0 0 0,0 1 1 0 0,0 0-1 0 0,0 1 0 0 0,-1 0 0 0 0,-1 1 1 0 0,0 0-1 0 0,0 1 0 0 0,-1-1 0 0 0,0 2 0 0 0,-1-1 1 0 0,0 1-1 0 0,2 6-2 0 0,-7-10 17 0 0,-1-1 0 0 0,0 1-1 0 0,0 0 1 0 0,-1-1 0 0 0,0 1 0 0 0,0 0 0 0 0,-1 0 0 0 0,0-1-1 0 0,0 1 1 0 0,-1 0 0 0 0,0-1 0 0 0,0 1 0 0 0,-1-1 0 0 0,0 0-1 0 0,0 0 1 0 0,-1 0 0 0 0,1 0 0 0 0,-2-1 0 0 0,1 1 0 0 0,-1-1-1 0 0,-2 2-16 0 0,-124 109 488 0 0,107-101-441 0 0,0 2-32 0 0,0-2 0 0 0,-2 0 0 0 0,0-2 0 0 0,0-1 0 0 0,-1-1 0 0 0,-1-1 0 0 0,-19 5-15 0 0,42-15-41 0 0,0-1-1 0 0,0 1 1 0 0,0-1-1 0 0,0 0 0 0 0,0 0 1 0 0,0-1-1 0 0,0 1 1 0 0,0-1-1 0 0,0 0 0 0 0,1 0 1 0 0,-1-1-1 0 0,0 0 1 0 0,0 1-1 0 0,1-1 0 0 0,-1-1 1 0 0,1 1-1 0 0,0-1 1 0 0,0 0-1 0 0,0 0 0 0 0,0 0 1 0 0,0 0-1 0 0,1-1 1 0 0,-1 1-1 0 0,1-1 0 0 0,0 0 1 0 0,0 0-1 0 0,0-1 1 0 0,1 1-1 0 0,0 0 0 0 0,-1-1 1 0 0,1 1-1 0 0,-1-5 42 0 0,-3-8-215 0 0,1 1-1 0 0,0-1 1 0 0,1-1-1 0 0,0 1 1 0 0,2-1-1 0 0,0 1 1 0 0,1-1-1 0 0,1-13 216 0 0,16-48-845 0 0,-15 85 1868 0 0,-13 105-178 0 0,3-76-886 0 0,1 1 0 0 0,2 0 1 0 0,2 0-1 0 0,1 0 0 0 0,1 22 41 0 0,2-55-351 0 0,1 4 220 0 0,8-9-3540 0 0,25-12 2795 0 0,-9-4-162 0 0</inkml:trace>
  <inkml:trace contextRef="#ctx0" brushRef="#br0" timeOffset="168.818">841 0 9450 0 0,'12'30'4105'0'0,"-12"2"-2729"0"0,-1 0-1016 0 0,-10-3 168 0 0,3 3-304 0 0,-2-1-256 0 0,-1 4-224 0 0,0-1-568 0 0,-4-2-472 0 0,-1 1 944 0 0,-6-4-712 0 0,1-7-505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11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407 0 6089 0 0,'40'11'5843'0'0,"-39"-10"-5194"0"0,-18 1 1438 0 0,-17 6-1974 0 0,11-5-92 0 0,0 2-1 0 0,0 0 1 0 0,1 2-1 0 0,-1 1 1 0 0,2 0-1 0 0,-1 2 0 0 0,1 0 1 0 0,1 1-1 0 0,0 1 1 0 0,-10 9-21 0 0,14-6-1 0 0,0 1 1 0 0,1 0-1 0 0,1 1 0 0 0,1 0 1 0 0,0 1-1 0 0,1 1 0 0 0,1 0 1 0 0,1 1-1 0 0,-1 5 1 0 0,7-16 7 0 0,1 0-1 0 0,0 1 0 0 0,1 0 1 0 0,0-1-1 0 0,0 1 0 0 0,1 0 1 0 0,0 0-1 0 0,1 0 0 0 0,0 0 1 0 0,1 0-1 0 0,0-1 1 0 0,0 1-1 0 0,1 0 0 0 0,1 0 1 0 0,-1-1-1 0 0,1 1 0 0 0,1-1 1 0 0,0 0-1 0 0,0 0 1 0 0,1 0-1 0 0,3 4-6 0 0,-1-3-33 0 0,1-2 1 0 0,-1 1 0 0 0,1-1-1 0 0,1 0 1 0 0,-1 0-1 0 0,1-1 1 0 0,1 0-1 0 0,-1-1 1 0 0,1 0 0 0 0,0 0-1 0 0,1-1 1 0 0,-1-1-1 0 0,1 0 1 0 0,0 0-1 0 0,0-1 1 0 0,0 0 0 0 0,1-1-1 0 0,-1 0 1 0 0,1-1-1 0 0,-1-1 1 0 0,1 1-1 0 0,-1-2 1 0 0,1 0-1 0 0,-1 0 1 0 0,4-1 32 0 0,-9 0-229 0 0,-1-1 0 0 0,0 1 0 0 0,1-1-1 0 0,-1 0 1 0 0,0-1 0 0 0,0 1 0 0 0,0-1 0 0 0,-1 0-1 0 0,0 0 1 0 0,1-1 0 0 0,-1 1 0 0 0,-1-1 0 0 0,1 0 0 0 0,-1 0-1 0 0,1 0 1 0 0,-1 0 0 0 0,1-4 229 0 0,13-18-1057 0 0,-3 0-258 0 0,-19-5-407 0 0</inkml:trace>
  <inkml:trace contextRef="#ctx0" brushRef="#br0" timeOffset="251.1">16 281 7770 0 0,'-1'9'3712'0'0,"4"-1"-1991"0"0,0-1-1113 0 0,11 2-336 0 0,-1-4-176 0 0,5 0-152 0 0,7-4 24 0 0,2-1-96 0 0,2-1-72 0 0,3-6-176 0 0,0-2-144 0 0,-1-7-64 0 0,3 0-97 0 0,1-2-367 0 0,-2-2-336 0 0,2-4 888 0 0,0 5-608 0 0,-6 0-257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09.8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0 141 8010 0 0,'7'119'4146'0'0,"38"57"-4470"0"0,-18-84 679 0 0,46 217 2240 0 0,-61-292-2528 0 0,-11-17-85 0 0,-1 0-39 0 0,0 0 31 0 0,8-13 17 0 0,-6 11 10 0 0,2-1 5 0 0,0 0 0 0 0,-1 0 0 0 0,0-1 0 0 0,0 1 0 0 0,0-1 0 0 0,0 0 0 0 0,0 0 0 0 0,-1 0 0 0 0,0 0 1 0 0,1 0-1 0 0,-2-1 0 0 0,1 1 0 0 0,0-1 0 0 0,-1 1 0 0 0,0-1 0 0 0,0 0 0 0 0,0-3-6 0 0,34-641-1233 0 0,-5 545-3656 0 0,-28 99 4264 0 0,-2 1-189 0 0</inkml:trace>
  <inkml:trace contextRef="#ctx0" brushRef="#br0" timeOffset="265.517">31 386 8154 0 0,'5'18'3208'0'0,"1"-7"-2351"0"0,2-3-681 0 0,5-5 24 0 0,-4 2-88 0 0,4-4-96 0 0,-4 1-32 0 0,9-5-136 0 0,-1 0-48 0 0,3-2-80 0 0,0-3-64 0 0,-2 0-281 0 0,1-7-167 0 0,2 3-216 0 0,-2 1-288 0 0,-2-1 856 0 0,-1-2-585 0 0,-2 1-167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9:00.5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2302 309 7682 0 0,'-25'94'4375'0'0,"7"128"-4359"0"0,1-155-537 0 0,-12 1-1013 0 0,9-24-2744 0 0,6-40 2676 0 0,8 0 489 0 0</inkml:trace>
  <inkml:trace contextRef="#ctx0" brushRef="#br0" timeOffset="310.445">1828 258 5145 0 0,'0'0'4693'0'0,"15"-7"-4186"0"0,154-29 149 0 0,15 28 152 0 0,51 20-144 0 0,-127 34-2429 0 0,-66-31-302 0 0,-28-11 1116 0 0</inkml:trace>
  <inkml:trace contextRef="#ctx0" brushRef="#br0" timeOffset="573.208">2734 285 7602 0 0,'-21'104'4314'0'0,"1"1"-4127"0"0,8 134-113 0 0,1-176-138 0 0,17-73-5499 0 0,3-5 4957 0 0,-1 2 218 0 0,0-11-663 0 0</inkml:trace>
  <inkml:trace contextRef="#ctx0" brushRef="#br0" timeOffset="868.014">2600 245 1512 0 0,'-8'-44'5316'0'0,"29"38"-4194"0"0,76 5 859 0 0,-73 9-1766 0 0,0 1-1 0 0,-1 0 0 0 0,-1 2 1 0 0,0 1-1 0 0,0 1 0 0 0,-1 0 1 0 0,4 5-215 0 0,-13-9 25 0 0,1 2 1 0 0,-1-1-1 0 0,-1 1 1 0 0,0 1-1 0 0,-1 0 1 0 0,0 1-1 0 0,-1 0 1 0 0,0 0 0 0 0,-1 1-1 0 0,-1 0 1 0 0,0 0-1 0 0,-1 1 1 0 0,0 0-1 0 0,1 8-25 0 0,-2-3 168 0 0,0 1-1 0 0,-2 0 1 0 0,0 0-1 0 0,-2 0 1 0 0,0 1 0 0 0,-1-1-1 0 0,-1 0 1 0 0,-2 0-1 0 0,0 0 1 0 0,-1 0-1 0 0,0 0 1 0 0,-2 0-1 0 0,-1-1 1 0 0,-6 12-168 0 0,5-10 254 0 0,-51 78 683 0 0,51-92-889 0 0,3-3-54 0 0,0 1 0 0 0,0 0 0 0 0,-1-1 0 0 0,0 0 0 0 0,0 0 0 0 0,0-1 0 0 0,0 0 0 0 0,-1 0 0 0 0,0 0 0 0 0,0-1 0 0 0,0 0 0 0 0,0 0 0 0 0,0-1 0 0 0,-5 1 6 0 0,3-1-57 0 0,6 0-203 0 0,0-1-1 0 0,-1 0 1 0 0,1 0-1 0 0,-1 0 0 0 0,1 0 1 0 0,-1 0-1 0 0,1-1 1 0 0,-1 1-1 0 0,1-1 1 0 0,-1 0-1 0 0,1 0 0 0 0,-1 0 1 0 0,0-1-1 0 0,1 1 1 0 0,-1-1-1 0 0,1 0 1 0 0,0 0-1 0 0,-1 0 0 0 0,1-1 1 0 0,0 1-1 0 0,-1-1 1 0 0,1 1-1 0 0,0-1 0 0 0,0 0 1 0 0,1 0-1 0 0,-1-1 1 0 0,-2-1 260 0 0,3-11-1269 0 0</inkml:trace>
  <inkml:trace contextRef="#ctx0" brushRef="#br0" timeOffset="1224.805">3430 69 5921 0 0,'4'-8'4606'0'0,"-20"12"-1905"0"0,11-2-2674 0 0,0 0 0 0 0,0 0-1 0 0,1 1 1 0 0,0 0 0 0 0,-1 0-1 0 0,1 0 1 0 0,0 0 0 0 0,0 1-1 0 0,1-1 1 0 0,-1 1 0 0 0,1 0-1 0 0,0 0 1 0 0,0 0 0 0 0,0 1-1 0 0,-1 3-26 0 0,-20 53-28 0 0,4 0 0 0 0,2 1 0 0 0,3 2 0 0 0,2-1 0 0 0,4 2 0 0 0,0 27 28 0 0,0-6 4 0 0,4 0-1 0 0,4 1 0 0 0,3-1 1 0 0,7 28-4 0 0,-5-92-75 0 0,0 0 0 0 0,1 0 0 0 0,1-1 0 0 0,1 1 0 0 0,1-1 0 0 0,1-1 1 0 0,1 0-1 0 0,10 17 75 0 0,-18-34-196 0 0,0 1 1 0 0,0-1-1 0 0,0 1 1 0 0,1-1-1 0 0,-1 0 0 0 0,1 0 1 0 0,0 0-1 0 0,-1 0 1 0 0,2-1-1 0 0,-1 1 1 0 0,0-1-1 0 0,0 0 1 0 0,1 0-1 0 0,-1 0 1 0 0,1 0-1 0 0,0 0 0 0 0,-1-1 1 0 0,1 0-1 0 0,0 0 1 0 0,0 0-1 0 0,0 0 1 0 0,0 0-1 0 0,0-1 1 0 0,0 0-1 0 0,0 0 1 0 0,0 0-1 0 0,0 0 0 0 0,0 0 1 0 0,0-1-1 0 0,0 0 1 0 0,-1 0-1 0 0,1 0 1 0 0,0 0-1 0 0,0-1 1 0 0,1 0 195 0 0,10-9-1486 0 0</inkml:trace>
  <inkml:trace contextRef="#ctx0" brushRef="#br0" timeOffset="1968.87">3510 651 8426 0 0,'-22'17'4866'0'0,"26"-28"-5041"0"0,12-8 145 0 0,-2-1-1 0 0,0-1 1 0 0,-2 0-1 0 0,0-1 1 0 0,-1-1-1 0 0,-2 1 1 0 0,0-2-1 0 0,6-23 31 0 0,10-53 176 0 0,6-57 97 0 0,0 101-161 0 0,-31 55-92 0 0,0 1 12 0 0,0 0 12 0 0,0 0-6 0 0,0 0-10 0 0,1 9 2 0 0,-7 115 100 0 0,3-105-61 0 0,2 1 0 0 0,0 0 0 0 0,1-1-1 0 0,1 1 1 0 0,0-1 0 0 0,2 1 0 0 0,0-1-1 0 0,2 0 1 0 0,5 17-69 0 0,32 172 249 0 0,-38-125-273 0 0,0-61 85 0 0,-2-7-562 0 0,-10-19-3569 0 0,3 1 4116 0 0,0 0 0 0 0,-1 1 0 0 0,1 0 0 0 0,-1 0 0 0 0,1 0-1 0 0,-1 1 1 0 0,0 0 0 0 0,0 0 0 0 0,0 0 0 0 0,0 1 0 0 0,0 0 0 0 0,0 0 0 0 0,0 0-1 0 0,0 1 1 0 0,1 0 0 0 0,-1 0 0 0 0,-5 2-46 0 0,1-1 172 0 0,8-2-57 0 0,2 0-98 0 0,0-1 0 0 0,-1 1 1 0 0,1 0-1 0 0,-1 0 1 0 0,1 0-1 0 0,0-1 1 0 0,-1 1-1 0 0,1 0 0 0 0,-1 0 1 0 0,1 0-1 0 0,0 0 1 0 0,-1 0-1 0 0,1 0 1 0 0,-1 0-1 0 0,1 0 0 0 0,-1 0 1 0 0,1 0-1 0 0,-1 0 1 0 0,1 0-1 0 0,0 0 1 0 0,-1 0-1 0 0,1 0 1 0 0,-1 1-1 0 0,1-1 0 0 0,0 0 1 0 0,-1 0-1 0 0,1 0 1 0 0,-1 1-1 0 0,1-1 1 0 0,0 0-1 0 0,-1 0 0 0 0,1 1 1 0 0,0-1-1 0 0,-1 0 1 0 0,1 1-1 0 0,0-1 1 0 0,0 0-1 0 0,-1 1 0 0 0,1-1 1 0 0,0 1-1 0 0,0-1 1 0 0,0 0-1 0 0,0 1 1 0 0,-1-1-1 0 0,1 1 0 0 0,0-1 1 0 0,0 0-1 0 0,0 1 1 0 0,0-1-1 0 0,0 1 1 0 0,0-1-1 0 0,0 1 0 0 0,0-1 1 0 0,0 0-1 0 0,0 1 1 0 0,0-1-1 0 0,1 1 1 0 0,-1-1-1 0 0,0 1 0 0 0,0-1 1 0 0,0 0-1 0 0,0 1-17 0 0,35 24 171 0 0,29-21 410 0 0,-5-12-299 0 0,-49 6-275 0 0,1 0 0 0 0,0 0 0 0 0,0 1 0 0 0,0 1 0 0 0,0 0 0 0 0,-1 0 0 0 0,1 1 0 0 0,0 0 0 0 0,0 1 1 0 0,7 2-8 0 0,6-1-560 0 0,-20-9-3635 0 0,2-3 3559 0 0,15-27-224 0 0,-16 12-142 0 0</inkml:trace>
  <inkml:trace contextRef="#ctx0" brushRef="#br0" timeOffset="2202.333">4123 0 7186 0 0,'27'64'5433'0'0,"-13"49"-3835"0"0,-10-67-1001 0 0,10 83-114 0 0,-4-62-433 0 0,-2 0 0 0 0,-4 0 0 0 0,-3 0-1 0 0,-2 1 1 0 0,-11 63-50 0 0,-96 288-3101 0 0,94-349-323 0 0,11-50 1693 0 0</inkml:trace>
  <inkml:trace contextRef="#ctx0" brushRef="#br0" timeOffset="-1902.818">254 505 4769 0 0,'-3'-33'4976'0'0,"-3"10"-4557"0"0,43-88 109 0 0,-36 95-474 0 0,0 14-28 0 0,0 0 0 0 0,-1 0 0 0 0,1 0 0 0 0,-1 0 0 0 0,0 0 0 0 0,1 0 0 0 0,-1 0 0 0 0,0 0 0 0 0,0 0 0 0 0,0 0 0 0 0,-1 0 0 0 0,1 0 0 0 0,0 0 0 0 0,-1 0 0 0 0,1 0 0 0 0,-1 0 0 0 0,0 0 0 0 0,0 0 0 0 0,0 0 0 0 0,0 0 0 0 0,0 1 0 0 0,0-1 0 0 0,0 0 0 0 0,0 1 0 0 0,-1-1 0 0 0,1 1 0 0 0,-1-1 0 0 0,1 1 0 0 0,-2-1-26 0 0,-53-14 885 0 0,-11 37-875 0 0,62-18-12 0 0,0-1 1 0 0,0 2 0 0 0,0-1 0 0 0,0 0-1 0 0,1 1 1 0 0,0 0 0 0 0,0 0 0 0 0,0 1-1 0 0,0-1 1 0 0,1 1 0 0 0,-1-1 0 0 0,1 1-1 0 0,0 0 1 0 0,1 0 0 0 0,-1 1 0 0 0,-1 4 1 0 0,-59 163 412 0 0,59-159-380 0 0,1 0 0 0 0,0 1 0 0 0,1-1 1 0 0,1 1-1 0 0,0-1 0 0 0,1 1 0 0 0,1 0 1 0 0,0-1-1 0 0,1 1 0 0 0,0-1 0 0 0,2 0 1 0 0,-1 1-1 0 0,2-1 0 0 0,0-1 0 0 0,0 1 1 0 0,1-1-1 0 0,1 0 0 0 0,0 0 0 0 0,1-1 1 0 0,0 0-1 0 0,1 0 0 0 0,1-1 0 0 0,9 9-32 0 0,-9-11 0 0 0,2-1 0 0 0,-1 0 0 0 0,1-1 1 0 0,1 0-1 0 0,-1-1 0 0 0,1-1 0 0 0,0 0 0 0 0,0 0 0 0 0,1-1 0 0 0,-1-1 0 0 0,1-1 0 0 0,0 1 0 0 0,0-2 0 0 0,-1 0 1 0 0,7-1-1 0 0,69-27-1667 0 0,-4-7-1849 0 0,-64 28 2275 0 0</inkml:trace>
  <inkml:trace contextRef="#ctx0" brushRef="#br0" timeOffset="66774.877">613 274 4433 0 0,'-30'-2'4998'0'0,"30"2"-4960"0"0,0 0-28 0 0,1 1-8 0 0,201 19 187 0 0,-150-14-695 0 0,0 3 0 0 0,-1 1-1 0 0,0 3 1 0 0,-1 2 0 0 0,28 13 506 0 0,-2 6-1959 0 0,-51-21 1100 0 0</inkml:trace>
  <inkml:trace contextRef="#ctx0" brushRef="#br0" timeOffset="67236.074">788 593 2985 0 0,'-31'-5'4333'0'0,"42"2"-4307"0"0,351-29-1470 0 0,-295 22-24 0 0,-41 7 741 0 0</inkml:trace>
  <inkml:trace contextRef="#ctx0" brushRef="#br0" timeOffset="67641.73">848 909 5529 0 0,'26'5'2281'0'0,"-13"-5"-1585"0"0,4 0-512 0 0,-4-1 40 0 0,4-3-32 0 0,7 3-88 0 0,5 1-48 0 0,6-3-16 0 0,-1 1-32 0 0,9-1 0 0 0,-4-3-8 0 0,11 4-112 0 0,-4-1-88 0 0,5-2-200 0 0,3 5-320 0 0,0 0 528 0 0,2-2-360 0 0,4 4-193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10:40.6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8850 0 0,'29'3'3601'0'0,"9"4"-2545"0"0,0-4-864 0 0,4 0-376 0 0,5 0-248 0 0,4 5-440 0 0,2-8 648 0 0,3 3-433 0 0,-1-3-223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26:28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0 3913 0 0,'125'23'2351'0'0,"-92"-20"-2522"0"0,17-4-2018 0 0,-41 0 1486 0 0</inkml:trace>
  <inkml:trace contextRef="#ctx0" brushRef="#br0" timeOffset="283.804">0 180 5329 0 0,'152'-5'4227'0'0,"72"-25"-8498"0"0,-203 26 3654 0 0,1 1-114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7:51.587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15122 487 6977 0 0,'-37'195'3517'0'0,"28"-86"-3493"0"0,5-1 0 0 0,5 1 0 0 0,7 30-24 0 0,-8-127-1 0 0,0 22-4 0 0,1 0 0 0 0,2 0 0 0 0,1-1 0 0 0,2 1 0 0 0,1-1 0 0 0,1 0 1 0 0,2-1-1 0 0,2 0 0 0 0,0 0 0 0 0,2-2 0 0 0,2 1 0 0 0,7 8 5 0 0,-19-33-165 0 0,0-1 0 0 0,0 1 0 0 0,1-1 0 0 0,0-1 0 0 0,0 1 0 0 0,0 0-1 0 0,1-1 1 0 0,-1 0 0 0 0,1-1 0 0 0,0 1 0 0 0,0-1 0 0 0,0 0 0 0 0,1-1 0 0 0,-1 1 0 0 0,1-1-1 0 0,-1 0 1 0 0,1-1 0 0 0,0 0 0 0 0,0 0 0 0 0,-1 0 0 0 0,6-1 165 0 0,8-3-1102 0 0</inkml:trace>
  <inkml:trace contextRef="#ctx0" brushRef="#br0" timeOffset="929.858">15687 869 5649 0 0,'-5'-8'2305'0'0,"-12"-15"1876"0"0,-24 7-3619 0 0,-59 47-1404 0 0,95-29 795 0 0,1 1 0 0 0,1-1 1 0 0,-1 1-1 0 0,0 0 1 0 0,1 0-1 0 0,-1 1 1 0 0,1-1-1 0 0,0 1 1 0 0,0-1-1 0 0,0 1 1 0 0,1 0-1 0 0,-1 0 1 0 0,1 1-1 0 0,0-1 1 0 0,0 0-1 0 0,0 1 0 0 0,1-1 1 0 0,0 1-1 0 0,0-1 1 0 0,0 1-1 0 0,0 0 1 0 0,1 2 46 0 0,-2 0 15 0 0,3-3-12 0 0,0 0 0 0 0,0 0 0 0 0,0 0 0 0 0,1 0 0 0 0,-1-1-1 0 0,1 1 1 0 0,0-1 0 0 0,0 1 0 0 0,0-1 0 0 0,1 1 0 0 0,-1-1 0 0 0,1 0-1 0 0,0 0 1 0 0,-1-1 0 0 0,1 1 0 0 0,1 0 0 0 0,-1-1 0 0 0,1 1-3 0 0,1 1 4 0 0,65 33-24 0 0,64 49 76 0 0,-101-7 568 0 0,-34-76-597 0 0,0-1-1 0 0,0 0 1 0 0,0 1-1 0 0,-1-1 0 0 0,1 0 1 0 0,0 0-1 0 0,-1 0 1 0 0,1 0-1 0 0,-1 0 0 0 0,0 0 1 0 0,0 0-1 0 0,0 0 0 0 0,0-1 1 0 0,0 1-1 0 0,0-1 1 0 0,0 0-1 0 0,0 1 0 0 0,-1-1 1 0 0,1 0-1 0 0,-1 0 0 0 0,1 0 1 0 0,0-1-1 0 0,-3 1-26 0 0,-15 7-24 0 0,-66 37-244 0 0,6-20-996 0 0,2-1-3298 0 0,67-21 3400 0 0</inkml:trace>
  <inkml:trace contextRef="#ctx0" brushRef="#br0" timeOffset="1179.774">15916 543 5593 0 0,'57'48'4441'0'0,"-11"63"-3757"0"0,-42-97-420 0 0,12 32-106 0 0,-3 1 0 0 0,-2 0 0 0 0,-2 1 0 0 0,-3 0 0 0 0,-1 1-1 0 0,-2-1 1 0 0,-3 1 0 0 0,-1-1 0 0 0,-3 1 0 0 0,-2-1 0 0 0,-2 0-1 0 0,-2 0 1 0 0,-2-1 0 0 0,-4 6-158 0 0,-159 329-2764 0 0,166-352 1019 0 0,7-20 776 0 0</inkml:trace>
  <inkml:trace contextRef="#ctx0" brushRef="#br0" timeOffset="1862.405">16667 920 5561 0 0,'-24'-2'4680'0'0,"-104"115"-4495"0"0,72-54 399 0 0,39-43-423 0 0,0 1 0 0 0,1 0-1 0 0,1 1 1 0 0,1 0 0 0 0,1 1 0 0 0,0 1-1 0 0,2 0 1 0 0,-2 6-161 0 0,6-9 8 0 0,1 1 0 0 0,0 0 0 0 0,2 0 0 0 0,0 0 0 0 0,1 1 0 0 0,1-1 0 0 0,0 1 0 0 0,2 0 0 0 0,0 0 0 0 0,1-1 0 0 0,3 13-8 0 0,-3-22 26 0 0,1 0 0 0 0,0 0 0 0 0,0 0 0 0 0,1-1 0 0 0,1 1 0 0 0,-1-1 0 0 0,1 0-1 0 0,1 0 1 0 0,-1 0 0 0 0,1 0 0 0 0,1-1 0 0 0,-1 0 0 0 0,1 0 0 0 0,1 0 0 0 0,-1-1-1 0 0,1 0 1 0 0,0 0 0 0 0,1-1 0 0 0,-1 0 0 0 0,1 0 0 0 0,0-1 0 0 0,0 0 0 0 0,0 0-1 0 0,7 2-25 0 0,-1-4 33 0 0,-1-1 0 0 0,0 0-1 0 0,1-1 1 0 0,-1 0 0 0 0,0-1-1 0 0,1 0 1 0 0,-1-1 0 0 0,0-1-1 0 0,0 0 1 0 0,0-1-1 0 0,-1 0 1 0 0,1-1 0 0 0,-1 0-1 0 0,0-1 1 0 0,0-1 0 0 0,-1 0-1 0 0,0 0 1 0 0,0-1 0 0 0,3-4-33 0 0,0 1-4 0 0,0-1 0 0 0,-1 0 0 0 0,0-1 1 0 0,-1 0-1 0 0,0-1 0 0 0,-1-1 0 0 0,-1 0 1 0 0,-1 0-1 0 0,0-1 0 0 0,4-10 4 0 0,-7 12-10 0 0,-1 1 0 0 0,0-1 1 0 0,-1 0-1 0 0,-1 0 0 0 0,0 0 0 0 0,-1-1 0 0 0,-1 1 0 0 0,0-1 0 0 0,-1 1 0 0 0,0-1 1 0 0,-1 1-1 0 0,-1-1 0 0 0,0 1 0 0 0,-1 0 0 0 0,0 0 0 0 0,-2 0 0 0 0,1 0 0 0 0,-2 0 1 0 0,0 1-1 0 0,0 0 0 0 0,-1 0 0 0 0,-3-2 10 0 0,-132-224 253 0 0,89 27-207 0 0,50 203-58 0 0,1 0 1 0 0,1 0-1 0 0,-1 0 1 0 0,2 0 0 0 0,-1 0-1 0 0,1 0 1 0 0,0 0 0 0 0,1 0-1 0 0,0 0 1 0 0,1 0-1 0 0,0 1 1 0 0,0-1 0 0 0,1 0-1 0 0,0 1 1 0 0,0-1 0 0 0,1 1-1 0 0,3-5 12 0 0,-2 6-28 0 0,-2 2-78 0 0,-1 0 0 0 0,1 0 1 0 0,0 0-1 0 0,0 0 1 0 0,1 1-1 0 0,-1-1 1 0 0,1 1-1 0 0,0 0 0 0 0,0 0 1 0 0,1 1-1 0 0,-1-1 1 0 0,1 1-1 0 0,0 0 1 0 0,0 0-1 0 0,0 0 0 0 0,0 1 1 0 0,0 0-1 0 0,0 0 1 0 0,1 0-1 0 0,-1 1 1 0 0,1-1-1 0 0,-1 1 0 0 0,1 0 1 0 0,0 1-1 0 0,-1 0 1 0 0,1 0-1 0 0,0 0 1 0 0,0 0 105 0 0,26 6-1141 0 0,-15-2 320 0 0</inkml:trace>
  <inkml:trace contextRef="#ctx0" brushRef="#br0" timeOffset="2281.241">17159 1208 6625 0 0,'-15'51'6444'0'0,"23"34"-6891"0"0,-1-42 788 0 0,-3 297-335 0 0,-3-332-6 0 0,0-1 0 0 0,0 1-1 0 0,1-1 1 0 0,0 0-1 0 0,0 1 1 0 0,1-1-1 0 0,0 0 1 0 0,0 0-1 0 0,0-1 1 0 0,1 1-1 0 0,0-1 1 0 0,0 1-1 0 0,1-1 1 0 0,0-1 0 0 0,0 1-1 0 0,0-1 1 0 0,1 0-1 0 0,0 0 1 0 0,0 0-1 0 0,0-1 1 0 0,0 0-1 0 0,6 3 1 0 0,2 1-72 0 0,-1-1 0 0 0,1-1 1 0 0,1 0-1 0 0,-1-1 0 0 0,1 0 0 0 0,0-1 0 0 0,0-1 0 0 0,0 0 0 0 0,0-1 0 0 0,14 0 72 0 0,-27-2-145 0 0,0 0 1 0 0,0 1-1 0 0,1-1 1 0 0,-1 0-1 0 0,0-1 0 0 0,0 1 1 0 0,1 0-1 0 0,-1-1 0 0 0,0 1 1 0 0,0-1-1 0 0,0 1 1 0 0,0-1-1 0 0,0 0 0 0 0,0 0 1 0 0,0 0-1 0 0,0 0 1 0 0,0-1-1 0 0,0 1 0 0 0,0 0 1 0 0,0-1-1 0 0,-1 1 0 0 0,1-1 1 0 0,-1 0-1 0 0,1 1 1 0 0,-1-1-1 0 0,0 0 0 0 0,0 0 1 0 0,1 0-1 0 0,-1 0 1 0 0,-1 0-1 0 0,1 0 0 0 0,0 0 1 0 0,0 0-1 0 0,-1 0 1 0 0,1-1-1 0 0,-1 1 0 0 0,0 0 1 0 0,0 0-1 0 0,1-2 145 0 0,-6-6-1359 0 0</inkml:trace>
  <inkml:trace contextRef="#ctx0" brushRef="#br0" timeOffset="2528.992">16894 1622 6641 0 0,'4'5'299'0'0,"-1"-1"0"0"0,1 1 0 0 0,0-1-1 0 0,0 0 1 0 0,0-1 0 0 0,0 1 0 0 0,1-1-1 0 0,0 0 1 0 0,0 0 0 0 0,-1 0-1 0 0,2 0 1 0 0,-1-1 0 0 0,0 0 0 0 0,0 0-1 0 0,5 0-298 0 0,9 2-227 0 0,-1-1-1 0 0,1-1 1 0 0,0-1 0 0 0,0 0-1 0 0,0-2 1 0 0,0 0-1 0 0,0-1 1 0 0,-1-1-1 0 0,1 0 1 0 0,-1-2-1 0 0,1 0 1 0 0,-1-1-1 0 0,-1-1 1 0 0,1 0-1 0 0,-1-2 1 0 0,10-6 227 0 0,-4 4-1074 0 0</inkml:trace>
  <inkml:trace contextRef="#ctx0" brushRef="#br0" timeOffset="2839.701">17542 1704 7130 0 0,'49'32'4641'0'0,"81"8"-4488"0"0,105-30 175 0 0,-166-40-4201 0 0,-56 22 2920 0 0</inkml:trace>
  <inkml:trace contextRef="#ctx0" brushRef="#br0" timeOffset="3106.199">17915 1587 7690 0 0,'-3'10'852'0'0,"-28"94"3996"0"0,1 56-4483 0 0,31 17-2343 0 0,5-164-1046 0 0,-6-15 2049 0 0</inkml:trace>
  <inkml:trace contextRef="#ctx0" brushRef="#br0" timeOffset="168767.123">15936 3414 5009 0 0,'25'6'3201'0'0,"4"1"-1689"0"0,-5-4-1056 0 0,-1 2 1281 0 0,1-5-1553 0 0,3 3-160 0 0,13-2-72 0 0,-5-1-80 0 0,0 0-137 0 0,5-4-511 0 0,3-1-384 0 0,3-2 552 0 0,5 4-384 0 0,-5-5-473 0 0</inkml:trace>
  <inkml:trace contextRef="#ctx0" brushRef="#br0" timeOffset="168941.163">17686 3320 6993 0 0,'30'3'3481'0'0,"-6"0"-1192"0"0,1 0-1585 0 0,6-1-416 0 0,2 1-320 0 0,-3 2-120 0 0,9-2 56 0 0,-3 0-304 0 0,4-3-560 0 0,0 2-433 0 0,0-2 1009 0 0,-1 0-768 0 0,1-3-568 0 0</inkml:trace>
  <inkml:trace contextRef="#ctx0" brushRef="#br0" timeOffset="-46180.584">536 1098 4145 0 0,'-32'-49'4354'0'0,"33"30"-2806"0"0,48 107-1785 0 0,52 211 202 0 0,-4 1 457 0 0,3-33-26 0 0,-45-132 249 0 0,-53-135-605 0 0,0 1 0 0 0,0-1 0 0 0,0 1 0 0 0,0-1 0 0 0,1 0-1 0 0,-1 0 1 0 0,0 0 0 0 0,0 0 0 0 0,1 0 0 0 0,-1-1 0 0 0,0 1 0 0 0,0 0-1 0 0,0-1 1 0 0,0 0 0 0 0,0 0 0 0 0,0 1 0 0 0,0-1 0 0 0,0 0-1 0 0,0-1 1 0 0,0 1 0 0 0,0 0 0 0 0,0 0 0 0 0,-1-1 0 0 0,1 1 0 0 0,-1-1-1 0 0,1 0 1 0 0,-1 1 0 0 0,1-1 0 0 0,-1-1-40 0 0,0 3 13 0 0,19-44 152 0 0,-11 25-122 0 0,-2-1-1 0 0,0 0 1 0 0,-1-1 0 0 0,-1 1-1 0 0,-1-1 1 0 0,-1 0 0 0 0,0-1-1 0 0,-2-5-42 0 0,28-253 162 0 0,-7-18-60 0 0,4 73-106 0 0,-9 159-2337 0 0,7 59-703 0 0,-10 6 1609 0 0</inkml:trace>
  <inkml:trace contextRef="#ctx0" brushRef="#br0" timeOffset="-45327.836">1407 1804 5233 0 0,'-34'-43'5103'0'0,"32"59"-5087"0"0,2-9-18 0 0,-4 147-267 0 0,7 0 1 0 0,10 37 268 0 0,-10-163-26 0 0,-3-16 39 0 0,1 0 0 0 0,0 0 0 0 0,0 0 0 0 0,2 0 0 0 0,-1-1 0 0 0,1 1-1 0 0,1-1 1 0 0,0 1 0 0 0,1-1 0 0 0,0 0 0 0 0,1-1 0 0 0,0 1 0 0 0,0-1-1 0 0,2 1-12 0 0,48 4 58 0 0,48 7-190 0 0,-1-54-5513 0 0,-98 25 4550 0 0</inkml:trace>
  <inkml:trace contextRef="#ctx0" brushRef="#br0" timeOffset="-45046.641">1173 2083 5169 0 0,'-71'-24'3448'0'0,"79"4"-3087"0"0,82-33-249 0 0,-48 45-198 0 0,0 2 1 0 0,0 1-1 0 0,1 3 1 0 0,-1 1-1 0 0,8 2 86 0 0,46-2-2438 0 0,-68 1 1618 0 0,-2 1-303 0 0</inkml:trace>
  <inkml:trace contextRef="#ctx0" brushRef="#br0" timeOffset="-44547.142">1849 2148 4505 0 0,'-6'0'5073'0'0,"33"3"-4605"0"0,25 9 124 0 0,-37-10-547 0 0,0 1-1 0 0,0 0 1 0 0,0 2-1 0 0,-1 0 1 0 0,0 0-1 0 0,1 1 1 0 0,-2 1-1 0 0,12 7-44 0 0,-13-4-221 0 0,14 9-677 0 0,-7-8-3747 0 0,-19-11 3680 0 0</inkml:trace>
  <inkml:trace contextRef="#ctx0" brushRef="#br0" timeOffset="-44298.584">2034 1997 5017 0 0,'-47'9'4799'0'0,"19"33"-3525"0"0,8 65-1568 0 0,19-102 450 0 0,-1 14-335 0 0,0 90 464 0 0,29-49-2927 0 0,-4-50-146 0 0,-13-10 1433 0 0</inkml:trace>
  <inkml:trace contextRef="#ctx0" brushRef="#br0" timeOffset="-44051.947">2375 1930 5881 0 0,'32'10'3923'0'0,"-18"41"-3388"0"0,-14-49-478 0 0,3 29-2 0 0,6 52-9 0 0,-4-1 0 0 0,-3 1 0 0 0,-6 41-46 0 0,17-68-3805 0 0,-3-51 2454 0 0</inkml:trace>
  <inkml:trace contextRef="#ctx0" brushRef="#br0" timeOffset="-43787.083">2747 769 7386 0 0,'-37'0'4254'0'0,"14"27"-3363"0"0,1 53-1656 0 0,20-71 999 0 0,-11 90-447 0 0,5 0 1 0 0,4 86 212 0 0,3-115-46 0 0,-2 131 26 0 0,8-1 0 0 0,20 102 20 0 0,-20-266-4 0 0,1 1 0 0 0,2-1 0 0 0,1 0 0 0 0,2-1-1 0 0,1 0 1 0 0,2 0 0 0 0,1-2 0 0 0,2 0 0 0 0,1-1 0 0 0,17 22 4 0 0,-13-25-65 0 0,-6-4-241 0 0,2 0-1 0 0,0-2 1 0 0,2 0-1 0 0,0-1 1 0 0,2-2-1 0 0,0 0 1 0 0,1-1-1 0 0,17 10 307 0 0,-36-26-206 0 0,1-1 0 0 0,-1 0 0 0 0,1 0 0 0 0,0 0 0 0 0,-1 0 0 0 0,1-1 1 0 0,0 0-1 0 0,0 0 0 0 0,0 0 0 0 0,0-1 0 0 0,0 0 0 0 0,0 0 0 0 0,0 0 0 0 0,0 0 0 0 0,0-1 0 0 0,4 0 206 0 0,13-7-1131 0 0</inkml:trace>
  <inkml:trace contextRef="#ctx0" brushRef="#br0" timeOffset="-42919.49">3467 1261 4729 0 0,'-20'-15'6044'0'0,"1"4"-4529"0"0,-40-6-1256 0 0,-46 22-302 0 0,100-2 39 0 0,-1-1 0 0 0,1 1 0 0 0,0 0 0 0 0,0 1 0 0 0,1-1-1 0 0,-1 1 1 0 0,1 0 0 0 0,0 0 0 0 0,-1 0 0 0 0,2 0 0 0 0,-1 1 0 0 0,1 0 0 0 0,-1 0 0 0 0,1 0 0 0 0,0 1 4 0 0,-12 16-30 0 0,2-2 15 0 0,2 0 0 0 0,0 1-1 0 0,2 0 1 0 0,0 0-1 0 0,1 1 1 0 0,1 1 0 0 0,1-1-1 0 0,1 1 1 0 0,1 0-1 0 0,2 0 1 0 0,0 0 0 0 0,1 1-1 0 0,1 5 16 0 0,1-24-7 0 0,1 1-1 0 0,-1-1 0 0 0,1 1 1 0 0,0-1-1 0 0,0 0 1 0 0,0 0-1 0 0,1 0 0 0 0,0 0 1 0 0,0 0-1 0 0,0 0 0 0 0,1-1 1 0 0,0 1-1 0 0,-1-1 1 0 0,1 0-1 0 0,1 0 0 0 0,-1-1 1 0 0,1 1-1 0 0,-1-1 0 0 0,1 0 1 0 0,0 0-1 0 0,0-1 1 0 0,0 1-1 0 0,1-1 0 0 0,-1 0 1 0 0,0-1-1 0 0,1 1 1 0 0,-1-1-1 0 0,1 0 0 0 0,0 0 1 0 0,1-1 7 0 0,73 34-21 0 0,-64-24 25 0 0,0 1-1 0 0,-1 0 1 0 0,0 1-1 0 0,-1 1 1 0 0,-1 1 0 0 0,0-1-1 0 0,-1 2 1 0 0,0 0 0 0 0,-1 0-1 0 0,-1 1 1 0 0,2 4-4 0 0,-10-16 18 0 0,-1 1-1 0 0,1 0 1 0 0,-1 0 0 0 0,0 0 0 0 0,0 0-1 0 0,0 0 1 0 0,-1 0 0 0 0,0 0 0 0 0,0 0-1 0 0,0 0 1 0 0,0 0 0 0 0,-1 0 0 0 0,0 0-1 0 0,0-1 1 0 0,0 1 0 0 0,-1 0 0 0 0,1 0-1 0 0,-1-1 1 0 0,-1 1 0 0 0,1-1 0 0 0,0 1-1 0 0,-1-1 1 0 0,0 0 0 0 0,0 0 0 0 0,0 0-1 0 0,-1 0 1 0 0,1-1 0 0 0,-1 0-1 0 0,0 1 1 0 0,0-1 0 0 0,0 0 0 0 0,0-1-1 0 0,0 1 1 0 0,-1-1 0 0 0,1 0 0 0 0,-3 1-18 0 0,-4 2-46 0 0,0 0 0 0 0,0 0 0 0 0,0-1 0 0 0,0-1 0 0 0,-1 0 0 0 0,1 0 0 0 0,-1-1 1 0 0,0-1-1 0 0,1 0 0 0 0,-1 0 0 0 0,0-1 0 0 0,0-1 0 0 0,0 0 0 0 0,1-1 0 0 0,-1 0 0 0 0,0 0 1 0 0,-8-4 45 0 0,7-7-6686 0 0,13 13 5494 0 0</inkml:trace>
  <inkml:trace contextRef="#ctx0" brushRef="#br0" timeOffset="-2072.214">13723 1234 4857 0 0,'-46'-16'4050'0'0,"-24"6"-3331"0"0,0 4-599 0 0,70 6-129 0 0,0 0-5 0 0,0 0 5 0 0,14 1-6 0 0,220 8 464 0 0,-229-10-424 0 0,18-1 72 0 0,1-2 0 0 0,-1 0 0 0 0,0-1 0 0 0,-1-2 0 0 0,1 0 1 0 0,-1-2-1 0 0,-1 0 0 0 0,1-1 0 0 0,-2-2 0 0 0,0 0 0 0 0,0-1 0 0 0,0-1-97 0 0,-4 1 17 0 0,-1-1-1 0 0,0-1 0 0 0,-1 0 1 0 0,-1-1-1 0 0,0 0 0 0 0,-1-1 1 0 0,0-1-1 0 0,1-5-16 0 0,-10 13 3 0 0,0-1-1 0 0,-1 1 1 0 0,0-1 0 0 0,0 0-1 0 0,-2 0 1 0 0,1 0 0 0 0,-1 0-1 0 0,-1 0 1 0 0,0 0 0 0 0,0 1-1 0 0,-1-1 1 0 0,-1 0 0 0 0,1 1-1 0 0,-2-1 1 0 0,0 1 0 0 0,0 0-1 0 0,0 0 1 0 0,-6-7-3 0 0,7 11-5 0 0,-1 1-1 0 0,0 0 1 0 0,0 0-1 0 0,0 0 1 0 0,0 0-1 0 0,-1 0 1 0 0,0 1-1 0 0,0 0 1 0 0,0 0 0 0 0,-1 0-1 0 0,0 1 1 0 0,1 0-1 0 0,-1 0 1 0 0,0 0-1 0 0,0 1 1 0 0,0 0-1 0 0,-1 0 1 0 0,1 0-1 0 0,-1 1 1 0 0,1 0 0 0 0,-1 0-1 0 0,1 1 1 0 0,-1 0-1 0 0,1 0 1 0 0,-1 0-1 0 0,1 1 1 0 0,-1 0-1 0 0,1 0 1 0 0,-1 1-1 0 0,1 0 1 0 0,0 0 0 0 0,0 0-1 0 0,0 1 1 0 0,0 0-1 0 0,0 0 1 0 0,1 0-1 0 0,-1 1 1 0 0,1 0-1 0 0,0 0 1 0 0,0 0-1 0 0,0 0 1 0 0,0 1 0 0 0,1 0-1 0 0,-2 2 6 0 0,-24 30 13 0 0,2 2 0 0 0,2 0-1 0 0,1 2 1 0 0,2 0 0 0 0,2 2 0 0 0,2 0-1 0 0,-3 13-12 0 0,14-36 104 0 0,1 1-1 0 0,1-1 0 0 0,1 1 0 0 0,0 0 0 0 0,2 1 0 0 0,0-1 1 0 0,2 1-1 0 0,0-1 0 0 0,1 1 0 0 0,1-1 0 0 0,2 1 0 0 0,0-1 0 0 0,1 1 1 0 0,1-1-1 0 0,1-1 0 0 0,0 1 0 0 0,2-1 0 0 0,0 0 0 0 0,2-1 1 0 0,1 2-104 0 0,-4-12 4 0 0,1 0 0 0 0,0 0 1 0 0,1 0-1 0 0,0-1 1 0 0,0-1-1 0 0,1 1 0 0 0,0-2 1 0 0,0 1-1 0 0,0-1 1 0 0,1-1-1 0 0,0 0 0 0 0,0 0 1 0 0,0-1-1 0 0,1-1 1 0 0,0 0-1 0 0,-1 0 0 0 0,1-1 1 0 0,0-1-1 0 0,0 0 1 0 0,0 0-1 0 0,0-1 0 0 0,0-1 1 0 0,9-1-5 0 0,-9 0-265 0 0,-1 0 0 0 0,0 0 1 0 0,0-2-1 0 0,0 1 0 0 0,0-1 1 0 0,0-1-1 0 0,-1 0 0 0 0,0 0 0 0 0,0-1 1 0 0,0 0-1 0 0,-1-1 0 0 0,0 0 0 0 0,0 0 1 0 0,4-7 264 0 0,6-6-895 0 0</inkml:trace>
  <inkml:trace contextRef="#ctx0" brushRef="#br0" timeOffset="-1498.471">14402 1407 7178 0 0,'-14'7'5572'0'0,"-4"47"-6011"0"0,18-53 855 0 0,-16 158-686 0 0,11-109 174 0 0,-4 193-245 0 0,11-228 333 0 0,2-1 0 0 0,0 0 0 0 0,0 0 0 0 0,1 0-1 0 0,1 0 1 0 0,0-1 0 0 0,1 0 0 0 0,0-1 0 0 0,1 1 0 0 0,1-1 0 0 0,0-1 0 0 0,0 0 0 0 0,1 0 0 0 0,6 5 8 0 0,-12-13-43 0 0,0 0 1 0 0,0 0 0 0 0,0-1 0 0 0,1 1 0 0 0,-1-1-1 0 0,1 0 1 0 0,-1 0 0 0 0,1-1 0 0 0,0 1-1 0 0,0-1 1 0 0,0 0 0 0 0,-1 0 0 0 0,1-1 0 0 0,0 1-1 0 0,0-1 1 0 0,0 0 0 0 0,2-1 42 0 0,-6-9-5181 0 0,-1 8 4094 0 0</inkml:trace>
  <inkml:trace contextRef="#ctx0" brushRef="#br0" timeOffset="-1254.209">14061 1764 7146 0 0,'50'1'4325'0'0,"27"-9"-4199"0"0,-20 1-21 0 0,-23 5-653 0 0,0-2 0 0 0,0 0 0 0 0,-1-3-1 0 0,0 0 1 0 0,0-3 0 0 0,-1 0 0 0 0,0-2-1 0 0,24-14 549 0 0,-34 12-1243 0 0</inkml:trace>
  <inkml:trace contextRef="#ctx0" brushRef="#br0" timeOffset="-496.536">14478 17 5489 0 0,'-11'-16'4226'0'0,"44"80"-3765"0"0,-2 2 0 0 0,-4 2 0 0 0,-2 0 0 0 0,-4 1 0 0 0,-2 2 0 0 0,6 60-461 0 0,-12 42 143 0 0,-13-173-135 0 0,0 0-17 0 0,-1-13-479 0 0,-31-242-1139 0 0,32 252 1639 0 0,0 1 0 0 0,-1-1 0 0 0,1 1 0 0 0,0 0 1 0 0,-1-1-1 0 0,0 1 0 0 0,1 0 0 0 0,-1 0 0 0 0,0-1 1 0 0,0 1-1 0 0,0 0 0 0 0,-1 0 0 0 0,1 0 0 0 0,0 0 1 0 0,-1 0-1 0 0,1 1 0 0 0,-1-1 0 0 0,0 0 0 0 0,0 1 1 0 0,1-1-1 0 0,-1 1 0 0 0,0-1 0 0 0,0 1 0 0 0,0 0 1 0 0,-1 0-1 0 0,1 0 0 0 0,0 0 0 0 0,0 0 0 0 0,-1 0 1 0 0,1 1-1 0 0,0-1 0 0 0,-1 1 0 0 0,1 0 0 0 0,0 0 1 0 0,-1 0-1 0 0,1 0 0 0 0,0 0 0 0 0,-1 0 0 0 0,1 0 1 0 0,-2 1-13 0 0,-132 170 1192 0 0,126-159-1318 0 0,-17 50-3762 0 0,28-61 3308 0 0</inkml:trace>
  <inkml:trace contextRef="#ctx0" brushRef="#br1" timeOffset="20931.753">4919 5396 10890 0 0,'-15'8'4225'0'0,"3"3"-3081"0"0,1-3-927 0 0,-1 0-17 0 0,0-2-96 0 0,-1 0-104 0 0,11-1-216 0 0,1 3-81 0 0,1-8 41 0 0,0 0-248 0 0,0 0-336 0 0,0 0-208 0 0,0 0-280 0 0,0 0-377 0 0,0-2 1113 0 0,0 1-816 0 0,55-25-265 0 0</inkml:trace>
  <inkml:trace contextRef="#ctx0" brushRef="#br1" timeOffset="19489.634">2707 4719 7930 0 0,'-41'36'4814'0'0,"-19"68"-4661"0"0,52-76-151 0 0,1 0-1 0 0,1 0 0 0 0,1 1 0 0 0,1-1 0 0 0,2 1 0 0 0,1 0 1 0 0,1-1-1 0 0,2 4-1 0 0,5 5-15 0 0,1-1 0 0 0,2 0 1 0 0,1 0-1 0 0,2-1 0 0 0,2-1 1 0 0,1 0-1 0 0,1-1 0 0 0,2-1 1 0 0,1-1-1 0 0,20 23 15 0 0,-26-36-51 0 0,1-1 0 0 0,1 0 0 0 0,1-2-1 0 0,0 1 1 0 0,1-2 0 0 0,1-1 0 0 0,0 0 0 0 0,11 4 51 0 0,-25-13-146 0 0,0 0 1 0 0,0 0 0 0 0,1-1 0 0 0,0 0 0 0 0,-1-1 0 0 0,1 1-1 0 0,0-1 1 0 0,0 0 0 0 0,1 0 0 0 0,-1-1 0 0 0,0 0-1 0 0,1 0 1 0 0,-1 0 0 0 0,0-1 0 0 0,1 0 0 0 0,-1 0 0 0 0,1-1-1 0 0,-1 0 1 0 0,0 0 0 0 0,1 0 0 0 0,-1-1 0 0 0,1 0 145 0 0,55-47-2253 0 0,-40 21 1262 0 0</inkml:trace>
  <inkml:trace contextRef="#ctx0" brushRef="#br1" timeOffset="19987.71">3200 4953 6353 0 0,'-33'54'3561'0'0,"-10"29"-3342"0"0,36-54-200 0 0,1 1 0 0 0,1-1-1 0 0,2 1 1 0 0,1 0 0 0 0,1 0 0 0 0,2 0 0 0 0,1 0 0 0 0,2 11-19 0 0,-3-38 22 0 0,0 1 0 0 0,0 0 0 0 0,0 0 0 0 0,1 0 0 0 0,-1 0 0 0 0,1-1 0 0 0,0 1 0 0 0,0 0 0 0 0,0-1 0 0 0,0 0 0 0 0,1 1 0 0 0,-1-1 1 0 0,1 0-1 0 0,0 0 0 0 0,0-1 0 0 0,0 1 0 0 0,0-1 0 0 0,0 1 0 0 0,1-1 0 0 0,-1 0 0 0 0,1 0 0 0 0,0-1 0 0 0,-1 1 0 0 0,1-1 0 0 0,0 1 0 0 0,0-1 1 0 0,0 0-1 0 0,0-1 0 0 0,0 1 0 0 0,0-1 0 0 0,0 0 0 0 0,0 0 0 0 0,0 0 0 0 0,0 0 0 0 0,0-1 0 0 0,0 1 0 0 0,0-1 0 0 0,0 0 0 0 0,0-1 1 0 0,0 1-1 0 0,0-1 0 0 0,-1 1 0 0 0,1-1 0 0 0,-1 0 0 0 0,1 0 0 0 0,-1-1 0 0 0,2 0-22 0 0,117-86 57 0 0,-110 79 16 0 0,0 1-1 0 0,0-2 0 0 0,-1 1 1 0 0,-1-2-1 0 0,0 1 0 0 0,0-1 1 0 0,-1-1-1 0 0,-1 0 0 0 0,0 0 1 0 0,-1 0-1 0 0,0-1 0 0 0,-1-1 1 0 0,-1 1-1 0 0,0-1 0 0 0,-1 1 1 0 0,0-1-1 0 0,0-9-72 0 0,-3 14 44 0 0,-1 1 1 0 0,0-1-1 0 0,0 0 0 0 0,-1 1 0 0 0,0-1 0 0 0,-1 1 1 0 0,0-1-1 0 0,-1 1 0 0 0,0 0 0 0 0,0-1 1 0 0,-1 2-1 0 0,0-1 0 0 0,-1 0 0 0 0,1 1 1 0 0,-2 0-1 0 0,1 0 0 0 0,-1 0 0 0 0,-1 1 1 0 0,1 0-1 0 0,-1 0 0 0 0,0 0 0 0 0,-1 1 1 0 0,-1-1-45 0 0,2 4-8 0 0,-1 0 1 0 0,1 1-1 0 0,-1 1 1 0 0,1-1-1 0 0,-1 1 1 0 0,0 0 0 0 0,1 1-1 0 0,-1-1 1 0 0,0 2-1 0 0,1-1 1 0 0,-1 1 0 0 0,0 0-1 0 0,1 1 1 0 0,-1-1-1 0 0,1 2 1 0 0,-5 1 7 0 0,-6 1 0 0 0,0 2 0 0 0,1 0 0 0 0,0 0 0 0 0,0 2 0 0 0,1 0 0 0 0,0 1-1 0 0,1 1 1 0 0,0 0 0 0 0,1 1 0 0 0,0 0 0 0 0,1 1 0 0 0,0 1 0 0 0,1 0 0 0 0,0 1 0 0 0,1 0 0 0 0,1 1 0 0 0,1 0 0 0 0,0 0 0 0 0,1 1 0 0 0,1 0 0 0 0,0 1 0 0 0,2-1 0 0 0,-2 8 0 0 0,1-6-108 0 0,0 0 1 0 0,2 0 0 0 0,0 0 0 0 0,1 1 0 0 0,1-1 0 0 0,0 1 0 0 0,2 0-1 0 0,0-1 1 0 0,2 1 0 0 0,0 0 0 0 0,1-1 0 0 0,2 7 107 0 0,-4-23-114 0 0,1-1 1 0 0,-1 0-1 0 0,0 0 0 0 0,0 0 1 0 0,1-1-1 0 0,-1 1 1 0 0,1 0-1 0 0,0 0 0 0 0,-1-1 1 0 0,1 1-1 0 0,0-1 0 0 0,0 0 1 0 0,0 1-1 0 0,0-1 1 0 0,0 0-1 0 0,0 0 0 0 0,1 0 1 0 0,-1-1-1 0 0,0 1 0 0 0,0 0 1 0 0,1-1-1 0 0,-1 1 0 0 0,0-1 1 0 0,1 0-1 0 0,-1 0 1 0 0,0 0-1 0 0,1 0 0 0 0,-1 0 1 0 0,0-1-1 0 0,1 1 0 0 0,-1-1 1 0 0,0 1-1 0 0,1-1 1 0 0,-1 0-1 0 0,0 0 0 0 0,0 0 1 0 0,0 0-1 0 0,0 0 0 0 0,0 0 1 0 0,0-1-1 0 0,0 1 1 0 0,0-1-1 0 0,-1 1 0 0 0,1-1 1 0 0,0 0-1 0 0,-1 0 0 0 0,0 1 1 0 0,1-1-1 0 0,-1-1 114 0 0,20-20-899 0 0</inkml:trace>
  <inkml:trace contextRef="#ctx0" brushRef="#br1" timeOffset="20251.635">3500 4547 8082 0 0,'-78'158'4838'0'0,"-20"91"-4652"0"0,26-62-37 0 0,-167 357-50 0 0,233-529-434 0 0,0 0 0 0 0,2 1 0 0 0,0-1 1 0 0,0 1-1 0 0,2 0 0 0 0,0 0 0 0 0,0 0 1 0 0,2 13 334 0 0,17-7-3273 0 0,-6-26 1751 0 0</inkml:trace>
  <inkml:trace contextRef="#ctx0" brushRef="#br1" timeOffset="20496.355">3723 4588 7162 0 0,'21'19'1199'0'0,"-1"1"1"0"0,-1 1 0 0 0,-1 0 0 0 0,-1 2 0 0 0,0 0 0 0 0,8 17-1200 0 0,-7-6 245 0 0,-1 0 1 0 0,-1 2-1 0 0,-2-1 1 0 0,-1 2-1 0 0,-3 0 1 0 0,0 0-1 0 0,1 21-245 0 0,-11-12-106 0 0,-1 1-1 0 0,-2-1 0 0 0,-2 1 1 0 0,-2-1-1 0 0,-2-1 0 0 0,-3 1 1 0 0,-1-2-1 0 0,-2 0 0 0 0,-2 0 1 0 0,-2-2-1 0 0,-1 0 1 0 0,-7 6 106 0 0,16-25-374 0 0,-47 86-1817 0 0,40-77 1206 0 0</inkml:trace>
  <inkml:trace contextRef="#ctx0" brushRef="#br1" timeOffset="18126.966">1101 4950 5969 0 0,'-49'-43'5318'0'0,"0"1"-3190"0"0,42 59-1748 0 0,73 494-420 0 0,-27-342-826 0 0,-37-165 630 0 0,-1-1 0 0 0,1 0-1 0 0,0 0 1 0 0,0 0-1 0 0,0 0 1 0 0,0 0 0 0 0,0-1-1 0 0,1 1 1 0 0,-1-1-1 0 0,1 1 1 0 0,0-1 0 0 0,0 0-1 0 0,0 0 1 0 0,0 0-1 0 0,0 0 1 0 0,0-1 0 0 0,0 1-1 0 0,0-1 1 0 0,1 0 0 0 0,-1 1-1 0 0,1-2 1 0 0,-1 1-1 0 0,1 0 1 0 0,-1-1 0 0 0,1 0-1 0 0,-1 1 1 0 0,3-2 236 0 0,11 2-1282 0 0</inkml:trace>
  <inkml:trace contextRef="#ctx0" brushRef="#br1" timeOffset="18499.263">909 4806 5729 0 0,'-72'26'5724'0'0,"6"-2"-5088"0"0,48-21-610 0 0,27-8-34 0 0,211-55 28 0 0,355 18 157 0 0,-375 45-6141 0 0,-174-3 4585 0 0</inkml:trace>
  <inkml:trace contextRef="#ctx0" brushRef="#br1" timeOffset="18780.123">1971 4669 5561 0 0,'-58'54'5366'0'0,"52"-43"-5291"0"0,1 1 0 0 0,-1-1-1 0 0,2 1 1 0 0,0 0 0 0 0,0 0 0 0 0,1 1-1 0 0,1-1 1 0 0,0 0 0 0 0,1 1-1 0 0,0 0 1 0 0,0-1 0 0 0,2 13-75 0 0,3 81 292 0 0,-12 137-101 0 0,-7-127-471 0 0,11-93-28 0 0,4-16 6 0 0,0 0 1 0 0,-1-1 0 0 0,0 1 0 0 0,0-1 0 0 0,-1 1-1 0 0,0-1 1 0 0,0 0 0 0 0,0 1 0 0 0,-1-1-1 0 0,0 0 1 0 0,0-1 0 0 0,-1 1 0 0 0,1 0-1 0 0,-1-1 1 0 0,-1 1 301 0 0,-12-6-3634 0 0,15-2 2813 0 0</inkml:trace>
  <inkml:trace contextRef="#ctx0" brushRef="#br1" timeOffset="19136.237">1713 4685 5281 0 0,'22'-10'4522'0'0,"4"14"-4907"0"0,-15-1 740 0 0,4 1-297 0 0,0 1 1 0 0,0 0-1 0 0,0 1 1 0 0,-1 1-1 0 0,0 1 1 0 0,0 0 0 0 0,-1 0-1 0 0,0 2 1 0 0,0-1-1 0 0,5 7-58 0 0,142 163 88 0 0,-52-49-42 0 0,-100-124-34 0 0,0 0 1 0 0,-1 1 0 0 0,0-1 0 0 0,0 2 0 0 0,0-1 0 0 0,-1 1 0 0 0,0 0 0 0 0,-1 0 0 0 0,1 0 0 0 0,-2 1 0 0 0,1 0 0 0 0,-1 0 0 0 0,-1 0-1 0 0,0 1 1 0 0,0-1 0 0 0,0 1 0 0 0,-1-1 0 0 0,-1 1 0 0 0,0 0 0 0 0,0 0 0 0 0,-1 0 0 0 0,0 0 0 0 0,-1 0 0 0 0,0 0 0 0 0,0-1-1 0 0,-1 1 1 0 0,-1 0 0 0 0,1-1 0 0 0,-1 1 0 0 0,-1-1 0 0 0,0 0 0 0 0,-1 1-13 0 0,-13 10 149 0 0,-1 0-1 0 0,-1-2 1 0 0,-1 0 0 0 0,0-1-1 0 0,-2-1 1 0 0,0-1 0 0 0,0-1 0 0 0,-1-1-1 0 0,-1-2 1 0 0,0 0 0 0 0,-1-1-1 0 0,0-2 1 0 0,0 0 0 0 0,-2-2-149 0 0,-1-3-775 0 0,23-9-3014 0 0,6 4 2872 0 0</inkml:trace>
  <inkml:trace contextRef="#ctx0" brushRef="#br1" timeOffset="21866.101">4841 5109 10450 0 0,'-8'2'3305'0'0,"6"1"-2465"0"0,2-3-1360 0 0,0 0-824 0 0,0 0-633 0 0,0 0 1729 0 0,0 0-1152 0 0,50 0-648 0 0</inkml:trace>
  <inkml:trace contextRef="#ctx0" brushRef="#br0" timeOffset="-40990.401">6071 850 7450 0 0,'6'28'5288'0'0,"13"18"-5529"0"0,-6-18 411 0 0,22 78-219 0 0,-4 0 0 0 0,-5 2 1 0 0,-5 0-1 0 0,1 48 49 0 0,44 210 59 0 0,-20-164 65 0 0,-46-201-12 0 0,0-1 32 0 0,0 0 22 0 0,2-9 393 0 0,39-195 301 0 0,47-328-808 0 0,-46 321-110 0 0,-29 44-1755 0 0,-1 103-1743 0 0,-6 55 2381 0 0</inkml:trace>
  <inkml:trace contextRef="#ctx0" brushRef="#br0" timeOffset="-40634.237">6853 1560 7858 0 0,'-6'86'4293'0'0,"-2"46"-4232"0"0,5 246-6 0 0,5-370-64 0 0,0 0 1 0 0,1-1-1 0 0,0 1 1 0 0,1-1-1 0 0,0 1 1 0 0,0-1 0 0 0,0 0-1 0 0,1-1 1 0 0,0 1-1 0 0,0-1 1 0 0,0 0-1 0 0,1 0 1 0 0,0 0 0 0 0,0-1-1 0 0,1 0 1 0 0,-1 0-1 0 0,1-1 1 0 0,0 0-1 0 0,1 0 1 0 0,-1-1 0 0 0,0 1-1 0 0,1-2 1 0 0,3 2 8 0 0,-10-3 0 0 0,5 2-172 0 0,0 0-1 0 0,-1-1 1 0 0,1 1-1 0 0,0-1 1 0 0,0 0-1 0 0,1-1 1 0 0,-1 1-1 0 0,0-1 1 0 0,0 0-1 0 0,1-1 1 0 0,-1 0-1 0 0,1 0 1 0 0,-1 0-1 0 0,0 0 1 0 0,1-1-1 0 0,-1 0 1 0 0,5-2 172 0 0,20-43-3915 0 0,-25 30 2706 0 0</inkml:trace>
  <inkml:trace contextRef="#ctx0" brushRef="#br0" timeOffset="-40399.94">6724 2024 8002 0 0,'8'6'5442'0'0,"19"-10"-5707"0"0,-1-1 0 0 0,0 0-1 0 0,0-2 1 0 0,0-2 0 0 0,-1 0 0 0 0,0-1-1 0 0,-1-2 1 0 0,0 0 0 0 0,-1-2 0 0 0,0 0-1 0 0,10-10 266 0 0,39-20-1857 0 0,-50 31 1302 0 0</inkml:trace>
  <inkml:trace contextRef="#ctx0" brushRef="#br0" timeOffset="-41710.855">4724 1592 7066 0 0,'33'13'3601'0'0,"22"-2"-2481"0"0,7 3-778 0 0,-31-5-221 0 0,1-2-1 0 0,0-2 0 0 0,1 0 0 0 0,-1-2 0 0 0,1-2 1 0 0,29-2-121 0 0,66-39-512 0 0,-83 29-3230 0 0,-39 11 2475 0 0</inkml:trace>
  <inkml:trace contextRef="#ctx0" brushRef="#br0" timeOffset="-41445.595">4740 2000 8522 0 0,'25'-12'4548'0'0,"17"6"-4142"0"0,5 0-526 0 0,194-65-285 0 0,-145 16-4502 0 0,-69 36 2775 0 0,-3 16 589 0 0</inkml:trace>
  <inkml:trace contextRef="#ctx0" brushRef="#br0" timeOffset="-14734.399">3901 762 6601 0 0,'-5'11'3732'0'0,"4"9"-3137"0"0,37 120-594 0 0,-1-45 73 0 0,-5 1 0 0 0,-3 1 0 0 0,-5 2 0 0 0,8 96-74 0 0,-23-106 28 0 0,-4-1-1 0 0,-4 1 1 0 0,-3 0-1 0 0,-5-1 1 0 0,-4 0-1 0 0,-3-1 1 0 0,-4 0-1 0 0,-6 5-27 0 0,-35 119-2580 0 0,57-185 1493 0 0</inkml:trace>
  <inkml:trace contextRef="#ctx0" brushRef="#br1" timeOffset="23136.134">5683 4943 2264 0 0,'-1'1'277'0'0,"1"-1"-180"0"0,1 0 1 0 0,-1 0 0 0 0,0 0-1 0 0,1 0 1 0 0,-1 0-1 0 0,0 0 1 0 0,0 0-1 0 0,1 0 1 0 0,-1 0 0 0 0,0 1-1 0 0,1-1 1 0 0,-1 0-1 0 0,0 0 1 0 0,0 0 0 0 0,1 1-1 0 0,-1-1 1 0 0,0 0-1 0 0,0 0 1 0 0,1 0 0 0 0,-1 1-1 0 0,0-1 1 0 0,0 0-1 0 0,0 1 1 0 0,0-1-1 0 0,1 0 1 0 0,-1 0 0 0 0,0 1-1 0 0,0-1 1 0 0,0 0-1 0 0,0 1 1 0 0,0-1 0 0 0,0 0-1 0 0,0 1 1 0 0,0-1-1 0 0,0 0 1 0 0,0 1 0 0 0,0-1-1 0 0,0 0 1 0 0,0 1-1 0 0,0-1 1 0 0,0 0-1 0 0,0 1 1 0 0,0-1 0 0 0,0 0-1 0 0,-1 0 1 0 0,1 1-1 0 0,0-1 1 0 0,0 0 0 0 0,0 1-1 0 0,0-1 1 0 0,-1 0-1 0 0,1 0 1 0 0,0 1 0 0 0,0-1-1 0 0,-1 0-97 0 0,13 5-342 0 0,93 17 1398 0 0,84-53 1396 0 0,-177 29-2419 0 0,0-1-1 0 0,0 0 1 0 0,-1-1 0 0 0,1 0-1 0 0,-1 0 1 0 0,0-1-1 0 0,0-1 1 0 0,0 0-1 0 0,-1 0 1 0 0,0-1-1 0 0,0 0 1 0 0,-1-1 0 0 0,0 0-1 0 0,0-1 1 0 0,-1 0-1 0 0,0 0 1 0 0,3-6-33 0 0,31-39 205 0 0,-54-5 340 0 0,0 35-327 0 0,8 19-195 0 0,0 0 0 0 0,-1 1 0 0 0,0-1 0 0 0,0 1 0 0 0,0 0 0 0 0,0 0 0 0 0,-1 1 0 0 0,1 0 0 0 0,-1 0 0 0 0,0 0 0 0 0,0 0 0 0 0,0 1 0 0 0,0 0 0 0 0,0 0 0 0 0,0 1 0 0 0,-4-1-23 0 0,-3 0-1 0 0,1 0 0 0 0,0 0 0 0 0,-1 2 0 0 0,1-1-1 0 0,-1 2 1 0 0,1-1 0 0 0,-1 2 0 0 0,1 0 0 0 0,0 0 0 0 0,0 1-1 0 0,0 1 1 0 0,0 0 0 0 0,0 0 0 0 0,1 1 0 0 0,0 1 0 0 0,0 0 0 0 0,0 0-1 0 0,1 1 1 0 0,0 1 0 0 0,0-1 0 0 0,1 2 0 0 0,0-1 0 0 0,0 1 0 0 0,1 1-1 0 0,0-1 1 0 0,1 1 0 0 0,0 1 0 0 0,0-1 0 0 0,1 2 1 0 0,-5 18 78 0 0,1 1 0 0 0,1 0 0 0 0,2 0 0 0 0,1 1 1 0 0,1 0-1 0 0,2 0 0 0 0,2 0 0 0 0,1 26-78 0 0,1-47 76 0 0,0 1 0 0 0,1 0 0 0 0,1-1 0 0 0,0 1-1 0 0,1-1 1 0 0,-1 0 0 0 0,2 0 0 0 0,0 0 0 0 0,0-1 0 0 0,1 0-1 0 0,0 0 1 0 0,1 0 0 0 0,0-1 0 0 0,1 0 0 0 0,0 0 0 0 0,0-1-1 0 0,1 0 1 0 0,0 0 0 0 0,0-1 0 0 0,1 0 0 0 0,0-1 0 0 0,0 0-1 0 0,0 0 1 0 0,1-1 0 0 0,0-1 0 0 0,0 0 0 0 0,0 0 0 0 0,0-1-1 0 0,2 0-75 0 0,100 14-281 0 0,41-31-3069 0 0,-142 11 2754 0 0,4-1-98 0 0</inkml:trace>
  <inkml:trace contextRef="#ctx0" brushRef="#br1" timeOffset="23873.903">6470 5300 5617 0 0,'-2'5'4353'0'0,"10"46"-4588"0"0,-6 133-727 0 0,-9-87 807 0 0,7-88 152 0 0,-1 11 27 0 0,0 1-1 0 0,2-1 0 0 0,0 1 1 0 0,1-1-1 0 0,1 0 1 0 0,1 0-1 0 0,0 0 0 0 0,2 0 1 0 0,0-1-1 0 0,2 0 1 0 0,4 10-24 0 0,-6-26 29 0 0,-1 1 0 0 0,1-1 0 0 0,0-1 0 0 0,0 1 0 0 0,0-1 0 0 0,0 0 0 0 0,0 0 0 0 0,0 0 0 0 0,0-1 0 0 0,1 0 0 0 0,-1 0 0 0 0,1-1 0 0 0,-1 0 0 0 0,1 0 0 0 0,-1 0 0 0 0,0-1 0 0 0,1 0 0 0 0,-1 0 0 0 0,0-1 0 0 0,1 0 0 0 0,-1 0 0 0 0,0 0 0 0 0,0-1 0 0 0,0 1 0 0 0,-1-2 0 0 0,1 1 0 0 0,-1-1 0 0 0,2-1-29 0 0,23-7-59 0 0,44-21-3214 0 0,-61 22 1950 0 0,-8 5 390 0 0</inkml:trace>
  <inkml:trace contextRef="#ctx0" brushRef="#br1" timeOffset="24122.092">6252 5518 6657 0 0,'30'-10'4146'0'0,"41"-6"-3293"0"0,23-6-1256 0 0,52-17-3724 0 0,-134 35 3314 0 0</inkml:trace>
  <inkml:trace contextRef="#ctx0" brushRef="#br1" timeOffset="26064.29">6562 4126 3625 0 0,'-4'3'118'0'0,"0"1"0"0"0,-1-1 0 0 0,1 1-1 0 0,1 0 1 0 0,-1 1 0 0 0,1-1 0 0 0,0 0 0 0 0,0 1 0 0 0,0 0 0 0 0,0 0 0 0 0,1 0 0 0 0,0 0 0 0 0,0 0 0 0 0,0 0 0 0 0,0 1-1 0 0,1-1 1 0 0,0 0 0 0 0,0 1 0 0 0,1 3-118 0 0,-3-2 63 0 0,1 1 0 0 0,0-1 0 0 0,0 0-1 0 0,1 0 1 0 0,0 1 0 0 0,0-1 0 0 0,1 1-1 0 0,0-1 1 0 0,0 1 0 0 0,1-1 0 0 0,0 1-1 0 0,0-1 1 0 0,1 1 0 0 0,-1-1 0 0 0,2 0-1 0 0,-1 0 1 0 0,1 0 0 0 0,0 0 0 0 0,1 0-1 0 0,-1-1 1 0 0,1 0 0 0 0,1 1 0 0 0,-1-1-1 0 0,1-1 1 0 0,0 1 0 0 0,0-1 0 0 0,1 0-1 0 0,0 0 1 0 0,0 0 0 0 0,0-1 0 0 0,0 0 0 0 0,1 0-1 0 0,-1-1 1 0 0,5 2-63 0 0,-2-5 33 0 0,1-1 0 0 0,-1 0 0 0 0,1 0 0 0 0,-1-1 0 0 0,1 0 0 0 0,-1-1 1 0 0,0 0-1 0 0,0 0 0 0 0,0-1 0 0 0,-1 0 0 0 0,1 0 0 0 0,-1-1 0 0 0,0-1 0 0 0,-1 1 0 0 0,1-1 0 0 0,-1 0 0 0 0,0-1 0 0 0,0 0 0 0 0,-1 0 1 0 0,2-3-34 0 0,6-7 11 0 0,0-1 0 0 0,-1-1 0 0 0,-1 0 0 0 0,-1-1 0 0 0,-1 0 0 0 0,-1-1 0 0 0,0 0 1 0 0,-1-2-12 0 0,5-10 117 0 0,-10 30-50 0 0,-1 0-1 0 0,0-1 1 0 0,0 1 0 0 0,0-1-1 0 0,0 0 1 0 0,0 0-1 0 0,-1 1 1 0 0,0-1 0 0 0,0 0-1 0 0,0 0 1 0 0,0 0-1 0 0,-1 0 1 0 0,1 0-1 0 0,-1 0 1 0 0,0-1 0 0 0,0 1-1 0 0,-1 0 1 0 0,1 0-1 0 0,-1 0 1 0 0,0 0 0 0 0,0 0-1 0 0,0 1 1 0 0,-1-1-1 0 0,1 0 1 0 0,-1 0 0 0 0,0 1-1 0 0,0-1 1 0 0,0 1-1 0 0,-1-1 1 0 0,1 1 0 0 0,-1 0-1 0 0,1 0 1 0 0,-1 0-1 0 0,0 0 1 0 0,-1 1-1 0 0,1-1 1 0 0,0 1 0 0 0,-1 0-1 0 0,1 0 1 0 0,-1 0-1 0 0,1 0 1 0 0,-1 1 0 0 0,0-1-1 0 0,0 1-66 0 0,-5-1 12 0 0,0 1 0 0 0,0 0 0 0 0,0 0 0 0 0,-1 1-1 0 0,1 0 1 0 0,0 1 0 0 0,0 0 0 0 0,0 0 0 0 0,0 1 0 0 0,0 0-1 0 0,1 1 1 0 0,-1 0 0 0 0,0 0 0 0 0,1 1 0 0 0,0 0 0 0 0,0 0 0 0 0,0 1-1 0 0,0 0 1 0 0,1 0 0 0 0,0 1 0 0 0,0 0 0 0 0,0 0 0 0 0,1 1-1 0 0,0 0 1 0 0,0 0 0 0 0,1 0 0 0 0,0 1 0 0 0,-2 4-12 0 0,2-3-196 0 0,0 0 0 0 0,1 0 0 0 0,0 1 0 0 0,1-1 0 0 0,0 1 0 0 0,0 0 0 0 0,1 0 0 0 0,1 0 0 0 0,0 0 1 0 0,0 0-1 0 0,0 0 0 0 0,2 1 0 0 0,-1-1 0 0 0,1 0 0 0 0,1 0 0 0 0,1 7 196 0 0,24 46-3073 0 0,-16-43 1545 0 0</inkml:trace>
  <inkml:trace contextRef="#ctx0" brushRef="#br1" timeOffset="26610.343">7180 4330 7746 0 0,'-8'6'506'0'0,"1"0"1"0"0,-1 1 0 0 0,1 0-1 0 0,1 1 1 0 0,-1 0-1 0 0,1 0 1 0 0,0 0 0 0 0,1 1-1 0 0,0-1 1 0 0,1 1-1 0 0,-1 0 1 0 0,-1 8-507 0 0,-29 195-1047 0 0,31-167 1498 0 0,-2 64-461 0 0,5 1 0 0 0,13 101 10 0 0,-12-194-68 0 0,1 0 0 0 0,1 1 0 0 0,0-1 0 0 0,1 0 0 0 0,1 0 0 0 0,1 0 0 0 0,0-1 0 0 0,1 0 0 0 0,1 0 0 0 0,1 0-1 0 0,0-1 1 0 0,1 0 0 0 0,0 0 0 0 0,1-1 0 0 0,1 0 0 0 0,3 1 68 0 0,-9-11-295 0 0,0 0 0 0 0,0-1 0 0 0,0 0 0 0 0,1 0 0 0 0,0-1 0 0 0,0 0 0 0 0,-1 0 0 0 0,1 0 0 0 0,0 0 0 0 0,1-1 0 0 0,-1 0 0 0 0,0 0 0 0 0,0-1 0 0 0,0 0 0 0 0,1 0 0 0 0,-1 0 0 0 0,0-1 0 0 0,0 0 0 0 0,0 0 0 0 0,2-1 295 0 0,16-3-1643 0 0</inkml:trace>
  <inkml:trace contextRef="#ctx0" brushRef="#br1" timeOffset="28332.294">7784 4674 3409 0 0,'-21'-10'5695'0'0,"2"-10"-3899"0"0,-4-3-1378 0 0,18 19-396 0 0,0 0-33 0 0,1 1 0 0 0,-2-1 0 0 0,1 1 0 0 0,0 0 0 0 0,-1 0 0 0 0,1 0 0 0 0,-1 1 0 0 0,0 0 0 0 0,0 0 0 0 0,0 0 0 0 0,0 1 0 0 0,0 0 0 0 0,0 0 0 0 0,0 0 0 0 0,-1 1-1 0 0,1 0 1 0 0,0 0 0 0 0,0 1 0 0 0,-3 0 11 0 0,0 2-1 0 0,1 0 0 0 0,-1 1 0 0 0,0 0 0 0 0,1 1 0 0 0,0 0 1 0 0,0 0-1 0 0,0 1 0 0 0,1 0 0 0 0,0 0 0 0 0,0 1 0 0 0,0 0 0 0 0,1 0 0 0 0,0 0 0 0 0,0 1 0 0 0,-1 3 1 0 0,5-9-16 0 0,-1 0 1 0 0,1 0 0 0 0,0 0 0 0 0,0 0-1 0 0,0 0 1 0 0,0 0 0 0 0,1 1 0 0 0,-1-1-1 0 0,1 1 1 0 0,-1-1 0 0 0,1 1 0 0 0,0 0-1 0 0,0-1 1 0 0,0 1 0 0 0,0 0 0 0 0,1 0-1 0 0,-1 0 1 0 0,1-1 0 0 0,-1 1 0 0 0,1 0-1 0 0,0 0 1 0 0,0 0 0 0 0,1 0-1 0 0,-1 0 1 0 0,0 0 0 0 0,1 0 0 0 0,0-1-1 0 0,0 1 1 0 0,0 0 0 0 0,0 0 0 0 0,0-1-1 0 0,0 1 1 0 0,1 0 0 0 0,-1-1 0 0 0,1 0-1 0 0,0 1 1 0 0,0-1 0 0 0,0 0 0 0 0,0 0-1 0 0,0 0 1 0 0,0 0 0 0 0,0 0 0 0 0,2 0 15 0 0,81 25-426 0 0,-72-25 468 0 0,0 1 1 0 0,0 0-1 0 0,0 1 1 0 0,0 0 0 0 0,-1 1-1 0 0,0 1 1 0 0,0 0-1 0 0,0 1 1 0 0,-1 0-1 0 0,0 0 1 0 0,0 1-1 0 0,-1 1 1 0 0,0-1-1 0 0,0 2 1 0 0,3 4-43 0 0,-11-12 45 0 0,-1 1 1 0 0,1-1-1 0 0,-1 1 1 0 0,0 0-1 0 0,1 0 1 0 0,-1-1-1 0 0,0 1 1 0 0,0 0-1 0 0,-1 0 1 0 0,1 0-1 0 0,-1 0 1 0 0,1 0-1 0 0,-1 0 1 0 0,0 0-1 0 0,0 0 1 0 0,-1 0-1 0 0,1 0 1 0 0,0 0-1 0 0,-1 0 1 0 0,0 0-1 0 0,0 0 1 0 0,0 0-1 0 0,0 0 1 0 0,0 0-1 0 0,0-1 1 0 0,-1 1-1 0 0,1-1 1 0 0,-1 1-1 0 0,0-1 1 0 0,0 1-1 0 0,0-1 1 0 0,0 0-1 0 0,0 0 1 0 0,-2 1-46 0 0,-91 62 1500 0 0,77-55-1536 0 0,-129 32-1404 0 0,132-37 709 0 0,-4-1-4313 0 0,19-4 3689 0 0</inkml:trace>
  <inkml:trace contextRef="#ctx0" brushRef="#br1" timeOffset="28673.173">7988 4373 5273 0 0,'18'4'5056'0'0,"-2"11"-4889"0"0,-1 2 1 0 0,-1 0-1 0 0,-1 1 1 0 0,0 0-1 0 0,-1 1 1 0 0,-1 0-1 0 0,5 13-167 0 0,-9 0 187 0 0,-2 1 0 0 0,-2-1 0 0 0,0 1-1 0 0,-3 0 1 0 0,0-1 0 0 0,-2 1 0 0 0,-2 0 0 0 0,-1-1-1 0 0,-1 0 1 0 0,-2 0 0 0 0,-1 0 0 0 0,-2-1-1 0 0,-1-1 1 0 0,-1 0 0 0 0,-10 16-187 0 0,-13 47-424 0 0,-18 16-801 0 0,10-42-3799 0 0,43-66 3851 0 0</inkml:trace>
  <inkml:trace contextRef="#ctx0" brushRef="#br1" timeOffset="28922.449">8416 4970 8362 0 0,'283'4'4218'0'0,"-248"-6"-4811"0"0,-20-8-3227 0 0,-15 8 2871 0 0</inkml:trace>
  <inkml:trace contextRef="#ctx0" brushRef="#br1" timeOffset="29181.018">8271 5179 5841 0 0,'21'39'6428'0'0,"94"-3"-6379"0"0,-109-35 212 0 0,141-7-761 0 0,-68-2-3339 0 0,-48 10 1844 0 0,-14 2 359 0 0</inkml:trace>
  <inkml:trace contextRef="#ctx0" brushRef="#br0" timeOffset="-37522.519">11408 879 6905 0 0,'9'36'3071'0'0,"18"119"-967"0"0,-37-2-1379 0 0,2-129-627 0 0,-1 1 1 0 0,-1-1-1 0 0,0-1 0 0 0,-2 0 0 0 0,-1 0 0 0 0,-1-2 0 0 0,-1 1 0 0 0,-1-2 0 0 0,0 0 0 0 0,-2-1 0 0 0,0-1 0 0 0,-1 0 0 0 0,-1-1 0 0 0,-1-2 0 0 0,0 0 0 0 0,-1-1 0 0 0,-2 0-98 0 0,16-9-39 0 0,-1-1 0 0 0,1 0 0 0 0,-1 0 0 0 0,0-1 0 0 0,0 0-1 0 0,-1-1 1 0 0,1 0 0 0 0,0 0 0 0 0,-1-1 0 0 0,1 0 0 0 0,-1-1 0 0 0,0 0-1 0 0,1 0 1 0 0,-1-1 0 0 0,1-1 0 0 0,0 1 0 0 0,-1-2 0 0 0,1 1-1 0 0,0-1 1 0 0,0 0 0 0 0,0-1 0 0 0,-2-2 39 0 0,-2-2-2 0 0,1 0 1 0 0,0-1-1 0 0,0-1 0 0 0,1 0 1 0 0,1-1-1 0 0,-1 0 1 0 0,2 0-1 0 0,0-1 0 0 0,0 0 1 0 0,1-1-1 0 0,0 0 1 0 0,1 0-1 0 0,1-1 0 0 0,0 1 1 0 0,1-1-1 0 0,0-1 0 0 0,1 1 1 0 0,1-1-1 0 0,-1-12 2 0 0,12-76 220 0 0,-7 99-221 0 0,1 0 0 0 0,-1 1 0 0 0,1-1 0 0 0,0 0 0 0 0,0 1 0 0 0,0-1 0 0 0,1 1 0 0 0,-1 0 0 0 0,1 0 0 0 0,0 0 0 0 0,0 0 0 0 0,0 0 0 0 0,0 1 0 0 0,0-1 0 0 0,0 1 0 0 0,1 0 0 0 0,0 0 0 0 0,-1 0 0 0 0,1 1 0 0 0,0-1 0 0 0,0 1 0 0 0,-1 0 0 0 0,1 0 0 0 0,0 0 0 0 0,0 0 0 0 0,0 1 0 0 0,0-1 0 0 0,4 1 1 0 0,8 7 71 0 0,0 1 0 0 0,-1 0 0 0 0,0 1 0 0 0,0 0 0 0 0,-1 1 0 0 0,0 1 0 0 0,0 0 0 0 0,-1 1 0 0 0,-1 1 0 0 0,0 0 0 0 0,-1 0 0 0 0,0 1 0 0 0,-1 1 0 0 0,-1 0-1 0 0,0 0 1 0 0,-1 0 0 0 0,-1 1 0 0 0,0 1 0 0 0,-1-1 0 0 0,0 5-71 0 0,23 53 169 0 0,-19-42-154 0 0,2-1-1 0 0,1 0 1 0 0,2-1-1 0 0,1-1 1 0 0,1 0 0 0 0,1-1-1 0 0,2-1 1 0 0,3 3-15 0 0,-17-25-56 0 0,-1 1 1 0 0,1-1 0 0 0,0 0 0 0 0,1 0 0 0 0,-1-1-1 0 0,1 0 1 0 0,0 0 0 0 0,0-1 0 0 0,0 1-1 0 0,0-2 1 0 0,1 1 0 0 0,-1-1 0 0 0,1 0 0 0 0,0 0-1 0 0,6 0 56 0 0,75-13-3880 0 0,-19-8 242 0 0,-44 13 2085 0 0</inkml:trace>
  <inkml:trace contextRef="#ctx0" brushRef="#br0" timeOffset="-36870.825">11761 1638 7042 0 0,'0'-2'3168'0'0,"1"12"-1993"0"0,-21 425-988 0 0,20-431-174 0 0,-2 10 19 0 0,0-1-1 0 0,1 0 1 0 0,0 1 0 0 0,1-1-1 0 0,1 1 1 0 0,0-1-1 0 0,0 1 1 0 0,2-1 0 0 0,-1 0-1 0 0,2 0 1 0 0,0 0 0 0 0,0 0-1 0 0,2 0 1 0 0,-1-1-1 0 0,1 0 1 0 0,1 0 0 0 0,0-1-1 0 0,1 0 1 0 0,0 0-1 0 0,1-1 1 0 0,0 0 0 0 0,0 0-1 0 0,1-1 1 0 0,5 4-32 0 0,-8-10 20 0 0,-1 0-1 0 0,0 0 1 0 0,1-1-1 0 0,0 0 1 0 0,-1 0-1 0 0,1-1 1 0 0,0 1-1 0 0,0-2 1 0 0,0 1 0 0 0,0-1-1 0 0,0 0 1 0 0,0 0-1 0 0,0-1 1 0 0,0 0-1 0 0,0 0 1 0 0,0 0-1 0 0,-1-1 1 0 0,1 0 0 0 0,0-1-1 0 0,-1 1 1 0 0,6-4-20 0 0,-10 4-145 0 0,0 1 1 0 0,0-1-1 0 0,-1 0 1 0 0,1 1-1 0 0,-1-1 1 0 0,1 0-1 0 0,-1 0 1 0 0,0 0-1 0 0,0 0 1 0 0,0 0-1 0 0,0 0 1 0 0,0 0-1 0 0,0 0 1 0 0,-1 0-1 0 0,1-1 1 0 0,0 1-1 0 0,-1 0 1 0 0,0 0-1 0 0,0-1 1 0 0,0 1-1 0 0,0 0 1 0 0,0-1 0 0 0,0 1-1 0 0,0 0 1 0 0,-1 0-1 0 0,1-1 1 0 0,-1 1-1 0 0,0 0 1 0 0,0-2 144 0 0,-1-10-806 0 0,-1 1-600 0 0</inkml:trace>
  <inkml:trace contextRef="#ctx0" brushRef="#br0" timeOffset="-36606.243">11529 2006 7858 0 0,'30'-5'4677'0'0,"16"0"-3216"0"0,30-4-1945 0 0,-33-1 309 0 0,42-10 207 0 0,-32 0-3148 0 0,-35 9 1186 0 0,-9 4 192 0 0</inkml:trace>
  <inkml:trace contextRef="#ctx0" brushRef="#br0" timeOffset="-36310.22">12395 479 8026 0 0,'-31'41'6561'0'0,"1"37"-6271"0"0,27-68-6 0 0,-78 360-894 0 0,61-242 527 0 0,6 1-1 0 0,6 1 0 0 0,5 39 84 0 0,5-130-3 0 0,2 1-1 0 0,2-1 0 0 0,2-1 1 0 0,1 0-1 0 0,2 0 0 0 0,1 0 1 0 0,2-2-1 0 0,2 0 4 0 0,-4-11-143 0 0,1 0 1 0 0,2-1-1 0 0,0-1 0 0 0,2-1 1 0 0,0 0-1 0 0,1-1 0 0 0,3 0 143 0 0,-17-17-251 0 0,1 1 1 0 0,0-1-1 0 0,0-1 0 0 0,1 1 1 0 0,-1-1-1 0 0,1 0 0 0 0,0 0 0 0 0,-1 0 1 0 0,1-1-1 0 0,0 0 0 0 0,1 0 1 0 0,-1-1-1 0 0,0 0 0 0 0,0 0 0 0 0,1 0 1 0 0,-1-1-1 0 0,1 1 0 0 0,-1-2 0 0 0,0 1 1 0 0,1-1-1 0 0,3-1 251 0 0,12-9-1518 0 0</inkml:trace>
  <inkml:trace contextRef="#ctx0" brushRef="#br0" timeOffset="-35676.165">12918 1016 6817 0 0,'-13'-21'6121'0'0,"-43"3"-6008"0"0,55 18 60 0 0,-99 17-42 0 0,82-14-143 0 0,0 0 1 0 0,0 2-1 0 0,1 0 0 0 0,0 1 1 0 0,0 1-1 0 0,1 1 0 0 0,-1 0 0 0 0,2 1 1 0 0,-1 1-1 0 0,1 0 0 0 0,1 1 1 0 0,0 1-1 0 0,1 0 0 0 0,0 1 1 0 0,0 0-1 0 0,2 1 0 0 0,-1 0 1 0 0,2 1-1 0 0,0 0 0 0 0,0 3 12 0 0,8-16 5 0 0,1 1-1 0 0,0 0 1 0 0,0 0 0 0 0,0 0-1 0 0,0 0 1 0 0,0 0-1 0 0,1 0 1 0 0,-1 0-1 0 0,1 0 1 0 0,0 0-1 0 0,0 0 1 0 0,0 1-1 0 0,0-1 1 0 0,1 0-1 0 0,-1 0 1 0 0,1 0-1 0 0,0 0 1 0 0,0 0-1 0 0,0 0 1 0 0,0 0-1 0 0,0-1 1 0 0,1 1-1 0 0,-1 0 1 0 0,1 0-1 0 0,0-1 1 0 0,-1 1-1 0 0,1-1 1 0 0,0 0-1 0 0,1 0 1 0 0,-1 1-1 0 0,0-1 1 0 0,1 0-1 0 0,-1-1 1 0 0,1 1-1 0 0,0 0 1 0 0,-1-1-1 0 0,1 0 1 0 0,0 1-1 0 0,0-1 1 0 0,0 0-1 0 0,0-1 1 0 0,0 1-1 0 0,0 0 1 0 0,0-1-1 0 0,0 0 1 0 0,0 0 0 0 0,1 0-5 0 0,243 3-766 0 0,-242-3 777 0 0,-1 1 0 0 0,1-1 0 0 0,-1 1 0 0 0,1 0 0 0 0,-1 0 0 0 0,0 0 0 0 0,1 0 0 0 0,-1 1-1 0 0,0 0 1 0 0,0 0 0 0 0,0 0 0 0 0,0 0 0 0 0,0 0 0 0 0,-1 1 0 0 0,1 0 0 0 0,-1 0 0 0 0,0 0 0 0 0,1 0 0 0 0,-1 0 0 0 0,-1 1 0 0 0,1 0 0 0 0,0-1 0 0 0,-1 1-1 0 0,0 0 1 0 0,0 0 0 0 0,0 0 0 0 0,0 0 0 0 0,-1 0 0 0 0,0 1 0 0 0,1-1 0 0 0,-2 0 0 0 0,1 1 0 0 0,0-1 0 0 0,-1 1 0 0 0,0-1 0 0 0,0 1 0 0 0,0-1 0 0 0,-1 1 0 0 0,1-1-1 0 0,-2 3-10 0 0,-3 3 73 0 0,0 0 0 0 0,-1-1-1 0 0,0 1 1 0 0,-1-1 0 0 0,0 0-1 0 0,0-1 1 0 0,-1 0 0 0 0,0 0-1 0 0,0-1 1 0 0,-1 0 0 0 0,0 0-1 0 0,-1-1 1 0 0,1 0 0 0 0,-1-1-1 0 0,0 0 1 0 0,0 0 0 0 0,-1-1-1 0 0,1-1 1 0 0,-1 1 0 0 0,0-2-1 0 0,0 0 1 0 0,0 0 0 0 0,0-1-1 0 0,-10 0-72 0 0,-23 9-134 0 0,-36 7-1285 0 0,75-16 894 0 0,-17 1-4180 0 0,21-4 3468 0 0</inkml:trace>
  <inkml:trace contextRef="#ctx0" brushRef="#br0" timeOffset="-3342.824">13145 815 3145 0 0,'-59'-63'5961'0'0,"54"70"-4481"0"0,41 96-850 0 0,-10-36-515 0 0,-3 0-1 0 0,-3 2 0 0 0,-3 0 1 0 0,-3 1-1 0 0,-3 0 1 0 0,-3 1-1 0 0,-2 28-114 0 0,-11-41 9 0 0,-3-1 0 0 0,-2 0 0 0 0,-3-1-1 0 0,-2 0 1 0 0,-3-1 0 0 0,-2 0 0 0 0,-2-2 0 0 0,-3-1-1 0 0,-2 0 1 0 0,-3 0-9 0 0,-50 96-2348 0 0,76-133 1673 0 0</inkml:trace>
  <inkml:trace contextRef="#ctx0" brushRef="#br0" timeOffset="-40074.462">7699 605 8882 0 0,'-36'15'5276'0'0,"-13"74"-5386"0"0,27 2 0 0 0,3 1 0 0 0,5 0 0 0 0,4 1 0 0 0,2 41 110 0 0,6-100-4 0 0,-6 79 3 0 0,4 2 0 0 0,6-1-1 0 0,4 0 1 0 0,7 6 1 0 0,-7-82-19 0 0,1 1 1 0 0,2-2-1 0 0,2 0 1 0 0,1 0-1 0 0,2-1 1 0 0,1 0-1 0 0,2-1 0 0 0,1-1 1 0 0,2-1-1 0 0,2-1 1 0 0,1 0-1 0 0,1-2 1 0 0,11 10 18 0 0,-31-34-207 0 0,1-1 0 0 0,0 0 1 0 0,0 0-1 0 0,0 0 0 0 0,1 0 1 0 0,-1-1-1 0 0,1 0 1 0 0,0 0-1 0 0,1 0 0 0 0,-1-1 1 0 0,1 0-1 0 0,-1 0 0 0 0,1-1 1 0 0,0 0-1 0 0,0 0 1 0 0,0 0-1 0 0,0-1 0 0 0,0 0 1 0 0,0-1-1 0 0,1 1 0 0 0,-1-1 1 0 0,0-1-1 0 0,0 1 1 0 0,0-1-1 0 0,0-1 0 0 0,0 1 1 0 0,0-1-1 0 0,0 0 0 0 0,0-1 1 0 0,0 0-1 0 0,3-2 207 0 0,12-15-1383 0 0</inkml:trace>
  <inkml:trace contextRef="#ctx0" brushRef="#br0" timeOffset="-39421.802">8269 1125 7082 0 0,'-83'-2'5305'0'0,"-133"41"-5405"0"0,137 0 90 0 0,31 12-347 0 0,46-48 351 0 0,0 0 0 0 0,0 0-1 0 0,0 0 1 0 0,0 0 0 0 0,1 0 0 0 0,-1 1 0 0 0,1-1-1 0 0,0 0 1 0 0,0 1 0 0 0,0-1 0 0 0,0 1 0 0 0,0-1-1 0 0,1 1 1 0 0,0-1 0 0 0,0 1 0 0 0,0 0 0 0 0,0-1 0 0 0,0 1-1 0 0,1-1 1 0 0,-1 1 0 0 0,1-1 0 0 0,0 1 0 0 0,0-1-1 0 0,1 0 1 0 0,-1 1 0 0 0,1-1 0 0 0,-1 0 0 0 0,1 0 0 0 0,0 0-1 0 0,0 0 1 0 0,0 0 0 0 0,1 0 0 0 0,1 1 6 0 0,6 5-4 0 0,1 0 0 0 0,0-1 0 0 0,0 0 0 0 0,1-1 0 0 0,0 0 1 0 0,0-1-1 0 0,1-1 0 0 0,-1 1 0 0 0,1-2 0 0 0,4 1 4 0 0,199 47-104 0 0,-212-50 126 0 0,0-1 1 0 0,0 1-1 0 0,0 1 1 0 0,0-1-1 0 0,0 0 0 0 0,-1 1 1 0 0,1 0-1 0 0,-1 0 0 0 0,1 0 1 0 0,-1 0-1 0 0,0 1 0 0 0,0-1 1 0 0,-1 1-1 0 0,1-1 1 0 0,-1 1-1 0 0,1 0 0 0 0,-1 0 1 0 0,-1 0-1 0 0,1 1 0 0 0,0-1 1 0 0,-1 0-1 0 0,0 1 0 0 0,0-1 1 0 0,0 1-1 0 0,-1-1 0 0 0,1 1 1 0 0,-1-1-1 0 0,0 1 1 0 0,-1-1-1 0 0,1 1 0 0 0,-1-1 1 0 0,0 1-1 0 0,0-1 0 0 0,0 0 1 0 0,0 1-1 0 0,-1-1 0 0 0,0 0 1 0 0,0 0-1 0 0,0 0 1 0 0,0 0-1 0 0,-1 0 0 0 0,1-1 1 0 0,-1 1-1 0 0,0-1 0 0 0,0 1 1 0 0,-1-1-1 0 0,0 1-22 0 0,-10 8 34 0 0,-1 0 0 0 0,0-1 1 0 0,-1-1-1 0 0,0-1 0 0 0,-1 0 0 0 0,0-1 0 0 0,0 0 0 0 0,-1-2 1 0 0,0 0-1 0 0,-10 2-34 0 0,5-1-113 0 0,10-2-267 0 0,-23 6-220 0 0,13-8-3949 0 0,22-3 3761 0 0,-1-1-147 0 0</inkml:trace>
  <inkml:trace contextRef="#ctx0" brushRef="#br0" timeOffset="-38349.759">9365 1602 7466 0 0,'69'22'5265'0'0,"34"10"-3943"0"0,-15-6-1028 0 0,-49-18-156 0 0,0-1 0 0 0,0-2 0 0 0,0-2 0 0 0,1-2 0 0 0,0-1 0 0 0,15-4-138 0 0,-43 4 58 0 0,128-29-2 0 0,-56-12-5607 0 0,-59 7 1737 0 0,-24 19 2155 0 0</inkml:trace>
  <inkml:trace contextRef="#ctx0" brushRef="#br0" timeOffset="-38131.857">9979 1258 8258 0 0,'-13'61'6884'0'0,"4"35"-6182"0"0,8-78-249 0 0,-6 60-252 0 0,-2-1 1 0 0,-4 0-1 0 0,-16 47-201 0 0,-45 59-1871 0 0,49-138-1607 0 0,21-35 2360 0 0</inkml:trace>
  <inkml:trace contextRef="#ctx0" brushRef="#br0" timeOffset="-4245.883">8435 799 6449 0 0,'59'97'4107'0'0,"21"53"-4541"0"0,-49-91 778 0 0,-17-34-325 0 0,-2 1 0 0 0,-1 0 1 0 0,-1 1-1 0 0,-1 0 0 0 0,-1 1 0 0 0,0 6-19 0 0,1 15 162 0 0,-2 0 0 0 0,-3 0 0 0 0,-1 1 0 0 0,-5 49-162 0 0,0-36 133 0 0,-4-1 0 0 0,-2 1 0 0 0,-3-2-1 0 0,-3 1 1 0 0,-6 13-133 0 0,7-39-53 0 0,3-12-306 0 0,1 1-1 0 0,1 1 1 0 0,1-1-1 0 0,1 1 0 0 0,2 1 1 0 0,0-1-1 0 0,1 25 360 0 0,19-6-1439 0 0,-3-27 268 0 0</inkml:trace>
  <inkml:trace contextRef="#ctx0" brushRef="#br1" timeOffset="30140.922">9878 4013 5721 0 0,'-42'-20'7185'0'0,"-17"8"-7869"0"0,51 10 1186 0 0,-9 1-494 0 0,0 0 0 0 0,0 1 0 0 0,-1 1 0 0 0,1 1-1 0 0,0 0 1 0 0,0 1 0 0 0,1 1 0 0 0,-1 0 0 0 0,1 2 0 0 0,0 0 0 0 0,-13 6-8 0 0,10-5 13 0 0,4-1-17 0 0,1 0-1 0 0,0 0 1 0 0,0 2-1 0 0,1-1 1 0 0,0 2-1 0 0,0 0 1 0 0,1 0-1 0 0,0 1 1 0 0,-6 7 4 0 0,14-13-5 0 0,1 0-1 0 0,-1 1 1 0 0,1-1 0 0 0,0 0 0 0 0,1 1 0 0 0,-1 0-1 0 0,1 0 1 0 0,0-1 0 0 0,0 1 0 0 0,0 1 0 0 0,1-1 0 0 0,0 0-1 0 0,0 0 1 0 0,0 0 0 0 0,0 1 0 0 0,1-1 0 0 0,0 0-1 0 0,0 1 1 0 0,1-1 0 0 0,-1 0 0 0 0,1 1 0 0 0,0-1-1 0 0,0 0 1 0 0,1 0 0 0 0,0 0 0 0 0,0 0 0 0 0,0 0 0 0 0,0 0-1 0 0,1 0 6 0 0,151 192 506 0 0,-148-186-504 0 0,-1-1-1 0 0,0 1 1 0 0,-1 0 0 0 0,0 1 0 0 0,0-1 0 0 0,-1 0 0 0 0,-1 1-1 0 0,0 0 1 0 0,-1 0 0 0 0,0-1 0 0 0,-1 1 0 0 0,0 0 0 0 0,0 0-1 0 0,-2 0 1 0 0,1 0 0 0 0,-2-1 0 0 0,-2 12-2 0 0,-88 191 498 0 0,44-116 256 0 0,17-38-165 0 0,80-61-1141 0 0,-43 2 528 0 0,0-1-1 0 0,1 1 1 0 0,-1 0-1 0 0,0 1 1 0 0,0-1-1 0 0,0 1 1 0 0,0 0-1 0 0,0 0 1 0 0,-1 0 0 0 0,1 1-1 0 0,0 0 1 0 0,-1 0-1 0 0,0 0 1 0 0,0 0-1 0 0,0 1 1 0 0,0-1-1 0 0,0 1 1 0 0,0 2 24 0 0,9 16-69 0 0,-2 0 0 0 0,-1 1 0 0 0,-1 0 0 0 0,0 1 0 0 0,-2 0 0 0 0,-1 0 0 0 0,2 14 69 0 0,-5-25 14 0 0,41 352 1589 0 0,-44-353-1630 0 0,1 0 1 0 0,1 0 0 0 0,0 0-1 0 0,0 0 1 0 0,1 0 0 0 0,1-1 0 0 0,0 0-1 0 0,1 1 1 0 0,0-2 0 0 0,0 1-1 0 0,1 0 1 0 0,0-1 0 0 0,1 0-1 0 0,1-1 1 0 0,-1 1 0 0 0,1-2 0 0 0,1 1-1 0 0,0-1 1 0 0,0 0 0 0 0,0-1-1 0 0,11 6 27 0 0,-3-7-784 0 0,-1-1 0 0 0,2 0 0 0 0,-1-2-1 0 0,0 0 1 0 0,1-1 0 0 0,0-1-1 0 0,-1 0 1 0 0,1-2 0 0 0,12-1 784 0 0,-12 0-1565 0 0</inkml:trace>
  <inkml:trace contextRef="#ctx0" brushRef="#br1" timeOffset="34093.542">11709 4312 4569 0 0,'-26'124'4825'0'0,"48"-16"-3947"0"0,-20-107-1103 0 0,1 0 1 0 0,-1-1 0 0 0,1 1-1 0 0,-1-1 1 0 0,1 0 0 0 0,-1 0-1 0 0,1 0 1 0 0,-1 0 0 0 0,1 0-1 0 0,-1 0 1 0 0,1-1 0 0 0,-1 1-1 0 0,0-1 1 0 0,1 1 0 0 0,-1-1-1 0 0,0 0 1 0 0,1 0 0 0 0,-1 0-1 0 0,0-1 1 0 0,0 1 0 0 0,0 0-1 0 0,0-1 1 0 0,0 1 0 0 0,0-1 224 0 0,6-4-1007 0 0</inkml:trace>
  <inkml:trace contextRef="#ctx0" brushRef="#br1" timeOffset="34342.286">11751 4021 4865 0 0,'-2'5'2257'0'0,"-4"-1"-1305"0"0,4-4-672 0 0,1 0-432 0 0,-1 0-592 0 0,0 0-369 0 0,1 0 977 0 0,-1 0-712 0 0,1 0-432 0 0</inkml:trace>
  <inkml:trace contextRef="#ctx0" brushRef="#br1" timeOffset="34685.511">12197 4069 4993 0 0,'30'-35'2940'0'0,"-29"33"-2917"0"0,1-1-1 0 0,-1 0 1 0 0,1 0-1 0 0,-1-1 1 0 0,0 1-1 0 0,0 0 1 0 0,0 0-1 0 0,0-1 1 0 0,-1 1-1 0 0,0 0 1 0 0,1-1-1 0 0,-1 1 1 0 0,0 0-1 0 0,0-1 0 0 0,-1 1 1 0 0,1 0-1 0 0,-1-1 1 0 0,0 1-1 0 0,0 0 1 0 0,0 0-1 0 0,0-1 1 0 0,0 1-1 0 0,-1 0 1 0 0,1 0-1 0 0,-1 0 1 0 0,0 1-1 0 0,0-1 0 0 0,0 0 1 0 0,0 1-1 0 0,-1-1 1 0 0,0 0-23 0 0,-1 0 89 0 0,-1 1 1 0 0,1 0 0 0 0,0 0-1 0 0,0 0 1 0 0,-1 0-1 0 0,1 1 1 0 0,-1 0 0 0 0,0-1-1 0 0,1 2 1 0 0,-1-1-1 0 0,0 1 1 0 0,0-1 0 0 0,1 1-1 0 0,-1 1 1 0 0,0-1-1 0 0,1 1 1 0 0,-1-1-1 0 0,0 1 1 0 0,1 1 0 0 0,-1-1-1 0 0,1 1 1 0 0,-1 0-1 0 0,1 0 1 0 0,0 0 0 0 0,0 0-1 0 0,0 1 1 0 0,0-1-1 0 0,0 1 1 0 0,0 0 0 0 0,-1 2-90 0 0,-5 4-35 0 0,0 1 1 0 0,0 0 0 0 0,1 1-1 0 0,1 0 1 0 0,0 1 0 0 0,0-1 0 0 0,1 1-1 0 0,1 1 1 0 0,-5 10 34 0 0,5 2 117 0 0,1 0-1 0 0,1 0 1 0 0,1 0-1 0 0,1 0 1 0 0,2 0-1 0 0,0 0 1 0 0,2 1 0 0 0,0-1-1 0 0,2 0 1 0 0,1-1-1 0 0,1 1 1 0 0,1-1-1 0 0,1 0 1 0 0,4 7-117 0 0,19 86-70 0 0,-28-105 33 0 0,1 2-107 0 0,0 0 1 0 0,-1 1-1 0 0,-1-1 0 0 0,0 1 1 0 0,-1-1-1 0 0,-1 1 1 0 0,0 0-1 0 0,-1-1 0 0 0,0 1 1 0 0,-1-1-1 0 0,-2 5 144 0 0,-8-15-5561 0 0,10-6 4225 0 0</inkml:trace>
  <inkml:trace contextRef="#ctx0" brushRef="#br1" timeOffset="34945.872">11870 4403 6737 0 0,'47'8'4498'0'0,"31"-10"-4341"0"0,-28-1-36 0 0,68 6-990 0 0,-42-11-2035 0 0,-55 2 2069 0 0</inkml:trace>
  <inkml:trace contextRef="#ctx0" brushRef="#br1" timeOffset="35554.052">12979 4156 5233 0 0,'6'-7'6209'0'0,"-23"-26"-5346"0"0,-66 13-1001 0 0,77 21 133 0 0,0 0 1 0 0,0 0-1 0 0,0 1 0 0 0,0-1 1 0 0,1 1-1 0 0,-1 1 1 0 0,0-1-1 0 0,1 1 1 0 0,0 0-1 0 0,0 0 1 0 0,0 1-1 0 0,0-1 1 0 0,0 1-1 0 0,1 0 1 0 0,-3 3 4 0 0,1-3 6 0 0,1 1 1 0 0,0-1-1 0 0,1 1 1 0 0,-1 0 0 0 0,1 1-1 0 0,0-1 1 0 0,0 1-1 0 0,1-1 1 0 0,-1 1 0 0 0,1 0-1 0 0,0 0 1 0 0,1 1-1 0 0,0-1 1 0 0,0 0 0 0 0,0 1-1 0 0,1 0 1 0 0,0-1-1 0 0,0 1 1 0 0,0 0 0 0 0,1 2-7 0 0,2-5-5 0 0,1-1 0 0 0,-1 0 0 0 0,1-1 0 0 0,-1 1 0 0 0,1 0 0 0 0,0-1 0 0 0,0 1 0 0 0,0-1 0 0 0,0 0 0 0 0,1 0 0 0 0,-1 0 0 0 0,0-1 0 0 0,1 1 0 0 0,-1-1 0 0 0,1 0 0 0 0,0 0 0 0 0,-1 0 0 0 0,1 0 0 0 0,0-1 0 0 0,0 1 0 0 0,0-1 0 0 0,-1 0 0 0 0,1 0 0 0 0,0-1 0 0 0,0 1 0 0 0,3-1 5 0 0,42-2 36 0 0,-39 1-33 0 0,1 1 0 0 0,-1 0 0 0 0,1 0 0 0 0,-1 2-1 0 0,1-1 1 0 0,-1 1 0 0 0,1 0 0 0 0,-1 1 0 0 0,1 1 0 0 0,-1-1 0 0 0,0 2 0 0 0,8 3-3 0 0,-17-7 12 0 0,0 1 1 0 0,0 0-1 0 0,0-1 0 0 0,0 1 1 0 0,0 0-1 0 0,0 0 0 0 0,-1 0 1 0 0,1 0-1 0 0,0 0 0 0 0,0 0 1 0 0,-1 0-1 0 0,1 0 0 0 0,-1 0 1 0 0,1 0-1 0 0,-1 0 0 0 0,1 0 1 0 0,-1 0-1 0 0,0 0 0 0 0,1 0 1 0 0,-1 1-1 0 0,0-1 0 0 0,0 0 1 0 0,0 0-1 0 0,0 0 0 0 0,0 1 1 0 0,0-1-1 0 0,0 0 1 0 0,0 0-1 0 0,-1 0 0 0 0,1 0 1 0 0,0 1-1 0 0,-1-1 0 0 0,1 0 1 0 0,-1 0-1 0 0,1 0 0 0 0,-1 0 1 0 0,0 0-1 0 0,1 0 0 0 0,-1 0 1 0 0,0 0-1 0 0,0 0 0 0 0,1 0 1 0 0,-1-1-1 0 0,0 1 0 0 0,0 0 1 0 0,0 0-1 0 0,0-1 0 0 0,-1 1-12 0 0,-3 7 120 0 0,-65 66 491 0 0,59-66-642 0 0,-1-1 1 0 0,0 0-1 0 0,1-1 1 0 0,-2 0 0 0 0,1-1-1 0 0,-1 0 1 0 0,0-1-1 0 0,0-1 1 0 0,0 0-1 0 0,0 0 1 0 0,-1-1-1 0 0,1-1 1 0 0,-1-1 30 0 0,7 1-163 0 0,-16-6-4831 0 0,21 3 4118 0 0</inkml:trace>
  <inkml:trace contextRef="#ctx0" brushRef="#br1" timeOffset="37441.693">14312 3908 3537 0 0,'0'-10'3693'0'0,"-2"-8"1046"0"0,-26-5-4241 0 0,23 20-540 0 0,0 0-1 0 0,-1 0 1 0 0,0 1 0 0 0,1 0 0 0 0,-1 0 0 0 0,0 1 0 0 0,0 0 0 0 0,0 0 0 0 0,0 0-1 0 0,0 0 1 0 0,0 1 0 0 0,0 0 0 0 0,-1 0 0 0 0,1 1 0 0 0,0 0 0 0 0,0 0 0 0 0,-3 1 42 0 0,-14 6-143 0 0,0 1 1 0 0,0 1 0 0 0,1 0 0 0 0,0 2-1 0 0,1 1 1 0 0,0 0 0 0 0,1 2 0 0 0,1 0 0 0 0,0 1-1 0 0,1 1 1 0 0,-8 11 142 0 0,24-27 54 0 0,0 0-1 0 0,1 0 0 0 0,-1 1 1 0 0,1-1-1 0 0,0 0 0 0 0,-1 1 1 0 0,1-1-1 0 0,0 1 1 0 0,0 0-1 0 0,0-1 0 0 0,0 1 1 0 0,0 0-1 0 0,1-1 1 0 0,-1 1-1 0 0,0 0 0 0 0,1 0 1 0 0,-1 0-1 0 0,1 0 0 0 0,0 0 1 0 0,-1-1-1 0 0,1 1 1 0 0,0 0-1 0 0,0 0 0 0 0,0 0 1 0 0,1 0-1 0 0,-1 0 0 0 0,0 0 1 0 0,1 0-1 0 0,-1 0 1 0 0,1-1-1 0 0,0 1 0 0 0,-1 0 1 0 0,1 0-1 0 0,0-1 0 0 0,0 1 1 0 0,0 0-1 0 0,0-1 1 0 0,1 1-54 0 0,11 6-213 0 0,1 0 0 0 0,-1-2 1 0 0,1 1-1 0 0,1-2 1 0 0,-1 0-1 0 0,1-1 1 0 0,0 0-1 0 0,0-1 0 0 0,0 0 1 0 0,7-1 212 0 0,-7-2 38 0 0,-3-1 8 0 0,0 1 0 0 0,-1 0 0 0 0,1 0-1 0 0,0 1 1 0 0,0 1 0 0 0,-1 0 0 0 0,1 1-1 0 0,-1 0 1 0 0,0 0 0 0 0,0 1 0 0 0,0 1-1 0 0,0 0 1 0 0,-1 0 0 0 0,0 1 0 0 0,0 0-1 0 0,0 1 1 0 0,2 3-46 0 0,-12-5 59 0 0,0-1 0 0 0,0 1 1 0 0,0 0-1 0 0,-1 0 0 0 0,0 0 0 0 0,0 0 1 0 0,0 0-1 0 0,0-1 0 0 0,-1 1 0 0 0,0 0 1 0 0,0-1-1 0 0,0 1 0 0 0,-1-1 0 0 0,1 0 0 0 0,-1 0 1 0 0,0 0-1 0 0,0 0 0 0 0,-1 0 0 0 0,1-1 1 0 0,-1 0-1 0 0,0 1 0 0 0,1-1 0 0 0,-2 0 1 0 0,1-1-1 0 0,0 1 0 0 0,0-1 0 0 0,-1 0 0 0 0,1 0 1 0 0,-4 1-60 0 0,-120 27-911 0 0,43-47-4800 0 0,77 13 4639 0 0</inkml:trace>
  <inkml:trace contextRef="#ctx0" brushRef="#br1" timeOffset="37783.742">14490 4206 6129 0 0,'13'60'3502'0'0,"-2"81"-3091"0"0,4-35 603 0 0,-8-98-954 0 0,0-1 1 0 0,0 0-1 0 0,0-1 1 0 0,1 0-1 0 0,0 0 1 0 0,0 0-1 0 0,0-1 1 0 0,1-1-1 0 0,0 1 1 0 0,0-1 0 0 0,0-1-1 0 0,0 0 1 0 0,1 0-1 0 0,-1 0 1 0 0,1-2-1 0 0,0 1 1 0 0,0-1-1 0 0,6 0-60 0 0,-11 0-25 0 0,0 0-1 0 0,0 0 1 0 0,1 0-1 0 0,-1 0 1 0 0,0-1-1 0 0,1 0 1 0 0,-1 0-1 0 0,0-1 1 0 0,1 1-1 0 0,-1-1 1 0 0,0 0-1 0 0,0-1 1 0 0,0 1-1 0 0,0-1 1 0 0,0 0-1 0 0,0 0 1 0 0,1-2 25 0 0,-5-6-2947 0 0,-1 9 2232 0 0</inkml:trace>
  <inkml:trace contextRef="#ctx0" brushRef="#br1" timeOffset="38047.947">14396 4444 8266 0 0,'24'10'3432'0'0,"6"-2"-2367"0"0,-6-5-729 0 0,3 0-176 0 0,3-3-152 0 0,-3-1-56 0 0,8-4-144 0 0,0-3-80 0 0,0 0-136 0 0,-1-3-152 0 0,-4-4-497 0 0,0 1-383 0 0,-1-3 952 0 0,-3-1-728 0 0,-7 1-409 0 0</inkml:trace>
  <inkml:trace contextRef="#ctx0" brushRef="#br1" timeOffset="44323.634">11727 5573 7634 0 0,'-7'16'4840'0'0,"17"-2"-3538"0"0,3-2-1124 0 0,45 78 468 0 0,-23-33-3681 0 0,-9-51-1186 0 0,7-20 3301 0 0,-16-27-192 0 0,-11 18 401 0 0</inkml:trace>
  <inkml:trace contextRef="#ctx0" brushRef="#br1" timeOffset="44574.562">11896 5242 5489 0 0,'-12'3'3025'0'0,"5"5"-1537"0"0,0 2 233 0 0,2-1-1145 0 0,-3-1-320 0 0,4 2-200 0 0,0 1-152 0 0,0-4-304 0 0,4 0-153 0 0,0 0-207 0 0,1-1-240 0 0,-1-6 680 0 0,0 0-512 0 0,0 0-168 0 0</inkml:trace>
  <inkml:trace contextRef="#ctx0" brushRef="#br1" timeOffset="44914.543">12257 5378 1312 0 0,'-1'-23'4030'0'0,"-5"-9"-3560"0"0,4 18-110 0 0,1 8-134 0 0,1 1-1 0 0,-1 0 1 0 0,-1 0 0 0 0,1 0-1 0 0,-1 1 1 0 0,0-1 0 0 0,0 0-1 0 0,0 1 1 0 0,0-1 0 0 0,-1 1-1 0 0,0-1 1 0 0,0 1 0 0 0,0 0-1 0 0,0 0 1 0 0,-1 1 0 0 0,0-1-1 0 0,1 1 1 0 0,-1 0 0 0 0,0 0-1 0 0,-5-3-225 0 0,6 4 36 0 0,0 1 0 0 0,-1-1-1 0 0,0 1 1 0 0,1 0 0 0 0,-1-1 0 0 0,0 2-1 0 0,0-1 1 0 0,1 0 0 0 0,-1 1-1 0 0,0 0 1 0 0,0-1 0 0 0,0 2 0 0 0,0-1-1 0 0,0 0 1 0 0,1 1 0 0 0,-1 0-1 0 0,0 0 1 0 0,0 0 0 0 0,1 0 0 0 0,-1 0-1 0 0,0 1 1 0 0,1 0 0 0 0,0-1-1 0 0,-1 1 1 0 0,1 1 0 0 0,0-1-1 0 0,0 0 1 0 0,0 1 0 0 0,0 0 0 0 0,0-1-1 0 0,1 1 1 0 0,-1 0 0 0 0,1 0-1 0 0,0 1 1 0 0,0-1 0 0 0,0 0 0 0 0,-1 3-36 0 0,-1 1 33 0 0,1-1 1 0 0,-1 1-1 0 0,1 0 1 0 0,0 0-1 0 0,0 0 1 0 0,1 1 0 0 0,0-1-1 0 0,0 0 1 0 0,1 1-1 0 0,0 0 1 0 0,0-1 0 0 0,1 1-1 0 0,0-1 1 0 0,0 1-1 0 0,1 0 1 0 0,0-1-1 0 0,0 1 1 0 0,1-1 0 0 0,0 1-1 0 0,0-1 1 0 0,1 0-1 0 0,0 0 1 0 0,0 0-1 0 0,0 0 1 0 0,1 0 0 0 0,0-1-1 0 0,1 0 1 0 0,2 4-34 0 0,204 197 9 0 0,-209-205-59 0 0,1 1 0 0 0,-1-1 0 0 0,0 1 0 0 0,0-1 0 0 0,0 1 0 0 0,0 0 0 0 0,0 0 0 0 0,-1 0 0 0 0,1 0 0 0 0,-1 0 0 0 0,0 0 0 0 0,0 0 0 0 0,0 0 0 0 0,0 0 0 0 0,0 1 0 0 0,-1-1 0 0 0,0 0 0 0 0,1 1 0 0 0,-1-1 0 0 0,-1 0 0 0 0,1 1 0 0 0,0-1 0 0 0,-1 0 0 0 0,1 0 0 0 0,-1 1 0 0 0,0-1 0 0 0,0 0 0 0 0,-1 0 0 0 0,1 0 0 0 0,0 0 0 0 0,-1 0 0 0 0,0 0 0 0 0,0-1 0 0 0,0 1 0 0 0,0 0 0 0 0,0-1 0 0 0,0 1 0 0 0,-1-1 0 0 0,1 0 0 0 0,-1 0 0 0 0,0 0 0 0 0,1 0 0 0 0,-1 0 0 0 0,0-1 0 0 0,0 1 0 0 0,0-1 0 0 0,0 0 0 0 0,0 0 0 0 0,-1 0 50 0 0,-32 8-1121 0 0,14-5 290 0 0</inkml:trace>
  <inkml:trace contextRef="#ctx0" brushRef="#br1" timeOffset="45114.719">12010 5495 7730 0 0,'47'30'5530'0'0,"38"-4"-5883"0"0,-60-19 724 0 0,-22-7-339 0 0,6 4-328 0 0,0-1 0 0 0,0-1 0 0 0,0 0 1 0 0,0 0-1 0 0,0-1 0 0 0,1 0 0 0 0,-1 0 0 0 0,0-1 1 0 0,1 0-1 0 0,-1-1 0 0 0,1 0 0 0 0,-1 0 0 0 0,0-1 1 0 0,6-2 295 0 0,1-2-1367 0 0</inkml:trace>
  <inkml:trace contextRef="#ctx0" brushRef="#br1" timeOffset="45887.946">13222 5096 5433 0 0,'-2'-7'5806'0'0,"-25"14"-5937"0"0,-52 42 251 0 0,23-13 193 0 0,-21 23-173 0 0,76-59-143 0 0,-4 3-38 0 0,1 0 1 0 0,-1 0 0 0 0,0 1 0 0 0,1 0-1 0 0,0 0 1 0 0,0 0 0 0 0,0 0 0 0 0,0 1 0 0 0,0 0-1 0 0,1-1 1 0 0,0 1 0 0 0,0 0 0 0 0,1 1-1 0 0,-3 4 41 0 0,15-5-72 0 0,102 24-158 0 0,94-26 178 0 0,-202-3 119 0 0,-1 0-1 0 0,0-1 1 0 0,0 2 0 0 0,0-1 0 0 0,0 0 0 0 0,1 1 0 0 0,-1-1 0 0 0,0 1 0 0 0,0 0 0 0 0,0 0 0 0 0,0 0 0 0 0,0 1 0 0 0,0-1-1 0 0,0 1 1 0 0,-1 0 0 0 0,1-1 0 0 0,-1 1 0 0 0,1 0 0 0 0,-1 0 0 0 0,1 1 0 0 0,-1-1 0 0 0,0 0 0 0 0,0 1 0 0 0,0 0 0 0 0,-1-1-1 0 0,1 1 1 0 0,0 0 0 0 0,-1 0 0 0 0,0 0 0 0 0,0 0 0 0 0,0 0 0 0 0,0 0 0 0 0,0 0 0 0 0,-1 0 0 0 0,1 0 0 0 0,-1 0 0 0 0,0 1-1 0 0,0-1 1 0 0,0 0 0 0 0,0 0 0 0 0,0 0 0 0 0,-1 1 0 0 0,0-1 0 0 0,1 0 0 0 0,-1 0 0 0 0,0 0 0 0 0,-1 0 0 0 0,1 0 0 0 0,0 0-1 0 0,-1-1 1 0 0,0 2-67 0 0,-108 90 4173 0 0,92-82-4584 0 0,-1 0 0 0 0,0-2 0 0 0,0 0-1 0 0,-1-1 1 0 0,-1-1 0 0 0,1-1-1 0 0,-1 0 1 0 0,-21 2 411 0 0,-74-14-5986 0 0,105 0 4615 0 0</inkml:trace>
  <inkml:trace contextRef="#ctx0" brushRef="#br1" timeOffset="46230.816">13493 5411 7066 0 0,'10'2'5183'0'0,"7"3"-5079"0"0,193 37 624 0 0,-205-41-893 0 0,-1 0 0 0 0,1-1 0 0 0,0 1 0 0 0,0-1 0 0 0,0 0 0 0 0,0-1 0 0 0,0 1 0 0 0,-1-1 0 0 0,1 0 0 0 0,0 0 0 0 0,0 0 0 0 0,-1-1 0 0 0,1 0 0 0 0,-1 0 0 0 0,1 0 0 0 0,-1 0 0 0 0,0-1 0 0 0,0 1 0 0 0,0-1 0 0 0,0 0 0 0 0,0-1 0 0 0,1 0 165 0 0,10-8-1231 0 0,-3 4-156 0 0</inkml:trace>
  <inkml:trace contextRef="#ctx0" brushRef="#br1" timeOffset="46480.851">13592 5596 8370 0 0,'4'9'3176'0'0,"0"1"-2103"0"0,5 1-609 0 0,9 2-368 0 0,-4-5-72 0 0,10 3-24 0 0,-2-5-48 0 0,10 2-80 0 0,-2-3-40 0 0,5-3-80 0 0,2-6-64 0 0,-2-4-192 0 0,0 2-145 0 0,3-5 25 0 0,-3-3-648 0 0,-4-2 912 0 0,4 0-520 0 0,-7 1-193 0 0</inkml:trace>
  <inkml:trace contextRef="#ctx0" brushRef="#br1" timeOffset="47568.954">14493 5021 7554 0 0,'-40'22'4610'0'0,"-25"-20"-5942"0"0,-43-23 1176 0 0,98 69-821 0 0,14-34 1032 0 0,1-1-1 0 0,0 0 0 0 0,1 0 0 0 0,0 0 0 0 0,1 0 1 0 0,0-1-1 0 0,1 0 0 0 0,1-1 0 0 0,0 1 0 0 0,0-2 0 0 0,1 1 1 0 0,0-1-1 0 0,1-1 0 0 0,0 0 0 0 0,1-1 0 0 0,0 0 1 0 0,0 0-1 0 0,0-1 0 0 0,9 3-54 0 0,99 45 564 0 0,-107-36 767 0 0,-19-12-1044 0 0,-66 71 813 0 0,-42-21-576 0 0,47-47-1987 0 0,8-40-3471 0 0,45 16 3005 0 0</inkml:trace>
  <inkml:trace contextRef="#ctx0" brushRef="#br1" timeOffset="59089.607">10126 4370 4153 0 0,'-47'47'4770'0'0,"47"-48"-4751"0"0,1 1 0 0 0,-1 0 0 0 0,0 0 0 0 0,1-1 0 0 0,-1 1 0 0 0,0 0 0 0 0,1-1 0 0 0,-1 1 0 0 0,0 0 0 0 0,0-1 0 0 0,1 1 0 0 0,-1 0 0 0 0,0-1 0 0 0,0 1 0 0 0,0-1 0 0 0,0 1 0 0 0,1 0 0 0 0,-1-1 0 0 0,0 1 0 0 0,0-1 0 0 0,0 1 0 0 0,0 0 0 0 0,0-1 0 0 0,0 1 0 0 0,0-1 1 0 0,0 1-1 0 0,0 0 0 0 0,0-1 0 0 0,0 1 0 0 0,-1-1 0 0 0,1 1 0 0 0,0 0 0 0 0,0-1 0 0 0,0 1 0 0 0,0-1 0 0 0,-1 1 0 0 0,1 0 0 0 0,0-1 0 0 0,0 1 0 0 0,-1 0 0 0 0,1-1 0 0 0,0 1 0 0 0,-1 0 0 0 0,1 0 0 0 0,0-1 0 0 0,-1 1 0 0 0,1 0 0 0 0,0 0 0 0 0,-1-1 0 0 0,1 1 0 0 0,-1 0-19 0 0,88-141 229 0 0,-3 7-211 0 0,-62 71 126 0 0,-21 58 2174 0 0,20 9-4839 0 0,8 35 2131 0 0,-19 22 364 0 0,18 57 597 0 0,6 123 694 0 0,-28-155-922 0 0,8-65-1258 0 0,-42-45-2821 0 0,-23 3 3879 0 0,46 20-415 0 0,-1-1 279 0 0,0 1 0 0 0,-1 0 0 0 0,1 0 0 0 0,0 1 0 0 0,0 0 0 0 0,-1 0 0 0 0,1 0 0 0 0,0 1 0 0 0,-1 0 0 0 0,1 0 1 0 0,0 1-1 0 0,0-1 0 0 0,0 1 0 0 0,-1 1-7 0 0,-5 1 201 0 0,-49 34 1541 0 0,60-37-1577 0 0,1-1-7 0 0,0 0 12 0 0,0 0 28 0 0,0 0 11 0 0,1 0-6 0 0,12 7-78 0 0,1-2 1 0 0,0 0 0 0 0,1 0-1 0 0,-1-2 1 0 0,1 0 0 0 0,0 0-1 0 0,-1-1 1 0 0,1-1 0 0 0,0-1-1 0 0,0 0 1 0 0,0 0 0 0 0,0-2-1 0 0,0 0 1 0 0,7-2-126 0 0,181-47-451 0 0,-114 40-1669 0 0,-74 17 1733 0 0</inkml:trace>
  <inkml:trace contextRef="#ctx0" brushRef="#br1" timeOffset="59726.841">10513 5301 4465 0 0,'-12'18'455'0'0,"1"0"0"0"0,0 1 0 0 0,1 0 0 0 0,1 1 0 0 0,1 0 0 0 0,1 0 0 0 0,-4 15-455 0 0,9-27 1 0 0,-4 13 47 0 0,0 1 0 0 0,1 0 1 0 0,1 0-1 0 0,1 0 0 0 0,1 1 0 0 0,1-1 0 0 0,2 22-48 0 0,0-40 50 0 0,-1-1 0 0 0,1 1 0 0 0,0-1-1 0 0,0 1 1 0 0,0-1 0 0 0,1 1 0 0 0,-1-1 0 0 0,1 0-1 0 0,0 0 1 0 0,0 0 0 0 0,0 0 0 0 0,0 0-1 0 0,0 0 1 0 0,1 0 0 0 0,-1-1 0 0 0,1 1 0 0 0,0-1-1 0 0,0 1 1 0 0,0-1 0 0 0,0 0 0 0 0,0 0-1 0 0,0-1 1 0 0,0 1 0 0 0,1-1 0 0 0,-1 1 0 0 0,1-1-1 0 0,-1 0 1 0 0,1-1 0 0 0,-1 1 0 0 0,1 0-1 0 0,-1-1 1 0 0,1 0 0 0 0,0 0 0 0 0,-1 0 0 0 0,1 0-1 0 0,0-1 1 0 0,-1 1 0 0 0,1-1 0 0 0,-1 0-1 0 0,1 0 1 0 0,-1 0 0 0 0,1-1 0 0 0,1 0-50 0 0,14-11 136 0 0,-1-1 0 0 0,0-1 0 0 0,-1 0 0 0 0,-1-1 0 0 0,-1-1 0 0 0,0-1 0 0 0,-1 0 0 0 0,-1-1 0 0 0,0 0 0 0 0,-2-1 0 0 0,0 0 0 0 0,-1-1 0 0 0,-1 0 0 0 0,-1 0 0 0 0,-2-1-1 0 0,0 0 1 0 0,0-1 0 0 0,-2 1 0 0 0,-1-1 0 0 0,-1 0 0 0 0,-1 0 0 0 0,-1 0 0 0 0,-1 0 0 0 0,-1 1 0 0 0,-1-1 0 0 0,-2-6-136 0 0,5 25 9 0 0,0-1 0 0 0,-1 1 0 0 0,1 0 0 0 0,-1-1 1 0 0,0 1-1 0 0,0 0 0 0 0,0 0 0 0 0,-1 0 0 0 0,1 0 0 0 0,-1 0 0 0 0,0 0 0 0 0,0 0 0 0 0,0 1 0 0 0,-1-1 0 0 0,1 1 0 0 0,-1-1 0 0 0,0 1 0 0 0,0 0 0 0 0,0 0 0 0 0,-1 0 0 0 0,1 1 1 0 0,0-1-1 0 0,-1 1 0 0 0,0 0 0 0 0,0 0 0 0 0,0 0 0 0 0,0 0 0 0 0,0 1 0 0 0,0-1 0 0 0,0 1 0 0 0,0 0 0 0 0,0 0 0 0 0,-1 1 0 0 0,1-1 0 0 0,0 1 0 0 0,-1 0 0 0 0,1 0 0 0 0,0 1 0 0 0,0-1 1 0 0,-1 1-1 0 0,1 0 0 0 0,0 0 0 0 0,0 0 0 0 0,0 1 0 0 0,0-1 0 0 0,0 1 0 0 0,0 0 0 0 0,0 0-9 0 0,-11 10-45 0 0,1 0 1 0 0,1 1-1 0 0,0 0 1 0 0,1 1-1 0 0,0 0 0 0 0,1 1 1 0 0,1 0-1 0 0,0 1 1 0 0,1 0-1 0 0,1 1 0 0 0,0 0 1 0 0,1 0-1 0 0,1 1 1 0 0,1-1-1 0 0,0 1 0 0 0,2 1 1 0 0,0-1-1 0 0,-1 14 45 0 0,4-24-69 0 0,-1-2-71 0 0,0 1-1 0 0,0-1 1 0 0,1 0-1 0 0,-1 1 0 0 0,2-1 1 0 0,-1 0-1 0 0,1 0 1 0 0,0 1-1 0 0,0-1 1 0 0,0 0-1 0 0,1 0 1 0 0,0 0-1 0 0,0 0 1 0 0,1 0-1 0 0,0 0 1 0 0,0-1-1 0 0,0 1 0 0 0,0-1 1 0 0,1 0 140 0 0,14 12-779 0 0</inkml:trace>
  <inkml:trace contextRef="#ctx0" brushRef="#br1" timeOffset="60488.367">13804 5022 6297 0 0,'-10'75'3064'0'0,"11"39"-2835"0"0,2-25-225 0 0,-50 343 450 0 0,20-253 699 0 0,22-60-431 0 0,3-35-3078 0 0,1-75 1484 0 0,-2-1-405 0 0</inkml:trace>
  <inkml:trace contextRef="#ctx0" brushRef="#br1" timeOffset="61233.464">13338 4158 5617 0 0,'-15'5'2437'0'0,"-49"9"-653"0"0,74-21-1541 0 0,197-61-315 0 0,-198 66 32 0 0,9-1-639 0 0,-1 0 1 0 0,1 1-1 0 0,-1 0 0 0 0,1 1 1 0 0,0 1-1 0 0,-1 1 0 0 0,1 1 1 0 0,15 3 678 0 0,-25-2-427 0 0</inkml:trace>
  <inkml:trace contextRef="#ctx0" brushRef="#br1" timeOffset="61451.122">13420 4350 7474 0 0,'3'7'3144'0'0,"3"1"-2152"0"0,2-8-639 0 0,3 0-161 0 0,2 0-184 0 0,0 0-48 0 0,6 1-168 0 0,0-1-121 0 0,2 2-135 0 0,-1-5-184 0 0,1 0-616 0 0,-3-2 904 0 0,1-2-632 0 0,-2 7-305 0 0</inkml:trace>
  <inkml:trace contextRef="#ctx0" brushRef="#br0" timeOffset="166887.08">12 3436 8314 0 0,'-5'0'4649'0'0,"-1"0"-4621"0"0,159-13-64 0 0,17-37-12 0 0,-100 38-345 0 0,0 2 0 0 0,1 4 1 0 0,0 3-1 0 0,14 3 393 0 0,221-16-5384 0 0,-267 8 4849 0 0</inkml:trace>
  <inkml:trace contextRef="#ctx0" brushRef="#br0" timeOffset="167169.074">2074 3390 5857 0 0,'39'26'7018'0'0,"66"15"-6660"0"0,80-1-1389 0 0,-59-24-3203 0 0,-62-10 2205 0 0,-32-4 515 0 0</inkml:trace>
  <inkml:trace contextRef="#ctx0" brushRef="#br0" timeOffset="167432.425">3593 3568 6185 0 0,'71'15'5603'0'0,"-14"-5"-5294"0"0,-34-2-288 0 0,0-2 0 0 0,0 0 0 0 0,0-1 0 0 0,1-2 0 0 0,0 0 0 0 0,0-1 0 0 0,0-2-1 0 0,-1 0 1 0 0,5-2-21 0 0,297-50-4501 0 0,-289 52 3390 0 0</inkml:trace>
  <inkml:trace contextRef="#ctx0" brushRef="#br0" timeOffset="167651.669">5359 3521 4777 0 0,'43'24'6437'0'0,"35"-12"-5048"0"0,-46-9-1183 0 0,7 1-265 0 0,0-3 0 0 0,0-1 0 0 0,-1-2 0 0 0,1-1-1 0 0,0-2 1 0 0,-1-2 0 0 0,29-10 59 0 0,152-49-3663 0 0,-131 37 687 0 0,-56 18 1605 0 0</inkml:trace>
  <inkml:trace contextRef="#ctx0" brushRef="#br0" timeOffset="167917.057">7012 3315 2537 0 0,'188'5'6353'0'0,"90"23"-3890"0"0,-223-21-2992 0 0,1-2 1 0 0,-1-3-1 0 0,1-2 1 0 0,-1-3-1 0 0,53-9 529 0 0,20 1-2989 0 0,-84 9 1613 0 0</inkml:trace>
  <inkml:trace contextRef="#ctx0" brushRef="#br0" timeOffset="168100.884">9132 3302 6593 0 0,'132'35'5118'0'0,"-10"-3"-4916"0"0,-95-27-515 0 0,1-1 0 0 0,-1-2-1 0 0,1 0 1 0 0,-1-2 0 0 0,1-1-1 0 0,-1-2 1 0 0,1 0 0 0 0,-1-2 0 0 0,0 0-1 0 0,0-3 1 0 0,-1 0 0 0 0,8-4 313 0 0,1-2-848 0 0</inkml:trace>
  <inkml:trace contextRef="#ctx0" brushRef="#br0" timeOffset="168254.88">10658 3243 7282 0 0,'124'17'4937'0'0,"-2"8"-3530"0"0,-59-11-2014 0 0,0-3 1 0 0,1-2 0 0 0,55 0 606 0 0,67-30-5222 0 0,-148 16 3910 0 0</inkml:trace>
  <inkml:trace contextRef="#ctx0" brushRef="#br0" timeOffset="168426.46">12457 3337 7442 0 0,'111'6'5375'0'0,"-1"6"-4839"0"0,109 5-3766 0 0,2-34-2176 0 0,-181 7 4170 0 0</inkml:trace>
  <inkml:trace contextRef="#ctx0" brushRef="#br0" timeOffset="168597.172">14138 3361 6449 0 0,'38'7'3089'0'0,"-16"-4"-1777"0"0,8 3-840 0 0,-3-3 265 0 0,2 4-209 0 0,3-2-152 0 0,1-1-112 0 0,4 3-136 0 0,1-2-72 0 0,2-2-64 0 0,-2-2-88 0 0,4 2-248 0 0,-3 1-184 0 0,4-4-209 0 0,-1 0-335 0 0,1-4 720 0 0,1 3-568 0 0,1-4-200 0 0</inkml:trace>
  <inkml:trace contextRef="#ctx0" brushRef="#br1" timeOffset="182214.37">14749 5355 6617 0 0,'-2'0'134'0'0,"-1"1"0"0"0,1-1 0 0 0,0 1 0 0 0,-1 0-1 0 0,1-1 1 0 0,0 1 0 0 0,0 0 0 0 0,0 1 0 0 0,-1-1-1 0 0,1 0 1 0 0,0 0 0 0 0,1 1 0 0 0,-1-1-1 0 0,0 1 1 0 0,0 0 0 0 0,1-1 0 0 0,-1 1 0 0 0,1 0-1 0 0,-1 0 1 0 0,1 0 0 0 0,0 0 0 0 0,0 0 0 0 0,0 1-1 0 0,0-1 1 0 0,0 0 0 0 0,0 0 0 0 0,0 1 0 0 0,1-1-1 0 0,-1 0 1 0 0,1 1 0 0 0,0-1 0 0 0,0 1 0 0 0,0-1-1 0 0,0 1-133 0 0,2 90-365 0 0,49 119 325 0 0,21-29-480 0 0,-71-181 514 0 0,-1 0 1 0 0,1-1-1 0 0,0 1 0 0 0,0-1 1 0 0,0 1-1 0 0,0-1 0 0 0,0 0 1 0 0,0 1-1 0 0,1-1 0 0 0,-1 0 1 0 0,0 0-1 0 0,1 0 0 0 0,-1 0 1 0 0,1 0-1 0 0,-1 0 0 0 0,1 0 1 0 0,-1 0-1 0 0,1 0 1 0 0,0-1-1 0 0,-1 1 0 0 0,1-1 1 0 0,0 1-1 0 0,-1-1 0 0 0,1 0 1 0 0,0 0-1 0 0,0 0 0 0 0,0 0 1 0 0,-1 0-1 0 0,1 0 0 0 0,0 0 1 0 0,0 0-1 0 0,-1-1 0 0 0,1 1 1 0 0,0-1 5 0 0,125-53 286 0 0,-84 29-263 0 0,68-50-3681 0 0,-100 67 2679 0 0</inkml:trace>
  <inkml:trace contextRef="#ctx0" brushRef="#br1" timeOffset="182476.534">14717 5613 6225 0 0,'-59'12'3538'0'0,"115"-3"-2804"0"0,186-16-1802 0 0,-217 4 597 0 0,6 0-141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2:47:31.902"/>
    </inkml:context>
    <inkml:brush xml:id="br0">
      <inkml:brushProperty name="width" value="0.1" units="cm"/>
      <inkml:brushProperty name="height" value="0.1" units="cm"/>
      <inkml:brushProperty name="color" value="#004F8B"/>
    </inkml:brush>
    <inkml:context xml:id="ctx1">
      <inkml:inkSource xml:id="inkSrc14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2-05-16T12:48:03.712"/>
    </inkml:context>
  </inkml:definitions>
  <inkml:trace contextRef="#ctx0" brushRef="#br0">429 1827 1288 0 0,'-82'-49'4984'0'0,"43"35"-3688"0"0,-43 44-1300 0 0,27 36-35 0 0,37-35 24 0 0,-30 52 17 0 0,-15 27 37 0 0,56-95-9 0 0,0 0 0 0 0,1 0 0 0 0,1 1 0 0 0,1 0 0 0 0,0 0 0 0 0,1 0 0 0 0,1 0 1 0 0,0 0-1 0 0,1 1 0 0 0,1-1 0 0 0,0 1 0 0 0,2-1 0 0 0,-1 0 0 0 0,2 1 0 0 0,0-1 0 0 0,2 0 0 0 0,-1-1 0 0 0,2 1 0 0 0,0-1 0 0 0,4 7-30 0 0,4 7-3 0 0,2-1-1 0 0,0-1 1 0 0,2-1-1 0 0,1 0 1 0 0,0-2-1 0 0,10 9 4 0 0,47 44-9 0 0,-4-27 39 0 0,14 7-15 0 0,-76-50 12 0 0,1-2 0 0 0,0 0 0 0 0,0 0-1 0 0,0-1 1 0 0,0-1 0 0 0,1 1 0 0 0,-1-2 0 0 0,1 0-1 0 0,0 0 1 0 0,0-1 0 0 0,0 0 0 0 0,0-1 0 0 0,0-1 0 0 0,0 0-1 0 0,-1 0 1 0 0,1-2 0 0 0,0 1 0 0 0,5-3-27 0 0,96-23 397 0 0,59-28-41 0 0,-100 3-265 0 0,-22-8 146 0 0,29-93 74 0 0,-67 125-295 0 0,-5 11 47 0 0,0 0 0 0 0,-1 0 0 0 0,0 0 0 0 0,-2-1 0 0 0,0 0 0 0 0,-1 0 0 0 0,-1 0 0 0 0,-1-4-63 0 0,-47-212 394 0 0,-34 51-222 0 0,17 94-103 0 0,-44-41 24 0 0,95 121-82 0 0,-1 1-1 0 0,0 1 1 0 0,0 0-1 0 0,0 0 1 0 0,-1 2-1 0 0,0 0 0 0 0,-1 0 1 0 0,1 1-1 0 0,-1 1 1 0 0,0 1-1 0 0,0 0 0 0 0,0 1 1 0 0,-1 0-1 0 0,1 1 1 0 0,0 1-1 0 0,-5 1-10 0 0,-187 36 16 0 0,194-29-59 0 0,0 0 1 0 0,1 0-1 0 0,0 1 0 0 0,1 1 1 0 0,-1 0-1 0 0,2 1 0 0 0,0 0 1 0 0,0 0-1 0 0,1 1 0 0 0,0 1 1 0 0,1-1-1 0 0,0 1 0 0 0,1 1 1 0 0,1-1-1 0 0,0 1 0 0 0,1 0 1 0 0,1 1-1 0 0,-2 6 43 0 0,1-3-565 0 0,0 1-1 0 0,1 0 1 0 0,1 0 0 0 0,1 0 0 0 0,0 1-1 0 0,2-1 1 0 0,0 0 0 0 0,1 1 565 0 0,2 7-1390 0 0</inkml:trace>
  <inkml:trace contextRef="#ctx0" brushRef="#br0" timeOffset="15880.834">553 3670 2216 0 0,'-60'167'4336'0'0,"52"-8"-3284"0"0,8-150-1044 0 0,1 0 0 0 0,0 0 0 0 0,1 0-1 0 0,0 0 1 0 0,0 0 0 0 0,1 0 0 0 0,0 0 0 0 0,0-1-1 0 0,1 0 1 0 0,0 0 0 0 0,0 0 0 0 0,3 3-8 0 0,-5-8 19 0 0,-1 0-1 0 0,1 0 1 0 0,0-1 0 0 0,0 1 0 0 0,0-1 0 0 0,0 1 0 0 0,0-1 0 0 0,0 1 0 0 0,1-1 0 0 0,0 0 0 0 0,-1 0-1 0 0,1-1 1 0 0,0 1 0 0 0,0 0 0 0 0,0-1 0 0 0,0 0 0 0 0,0 1 0 0 0,0-1 0 0 0,0-1 0 0 0,0 1 0 0 0,0 0-1 0 0,0-1 1 0 0,1 1 0 0 0,-1-1 0 0 0,0 0 0 0 0,1 0 0 0 0,-1 0 0 0 0,0-1 0 0 0,0 1 0 0 0,0-1 0 0 0,1 0-1 0 0,-1 0 1 0 0,0 0 0 0 0,0 0 0 0 0,2-1-19 0 0,18-11 365 0 0,-12 9-285 0 0,0-2 1 0 0,0 1-1 0 0,-1-1 1 0 0,0-1-1 0 0,0 0 1 0 0,-1 0-1 0 0,0-1 1 0 0,0 0-1 0 0,0-1 1 0 0,-1 0-1 0 0,-1 0 1 0 0,0 0-1 0 0,4-7-80 0 0,40-77 33 0 0,-38 50-18 0 0,22-71 17 0 0,-37 23 0 0 0,-23 5-43 0 0,3 21-50 0 0,16 53 65 0 0,-1 0 0 0 0,0 1 0 0 0,0 0 0 0 0,-2 0 0 0 0,1 1 0 0 0,-1 0-1 0 0,-1 1 1 0 0,0-1 0 0 0,0 2 0 0 0,-1 0 0 0 0,0 0 0 0 0,0 1 0 0 0,0 0 0 0 0,-8-2-4 0 0,15 6-50 0 0,0 1 1 0 0,-1 0-1 0 0,1 0 1 0 0,0 0-1 0 0,-1 1 1 0 0,1 0-1 0 0,-1 0 1 0 0,0 0-1 0 0,1 0 1 0 0,-1 1-1 0 0,0-1 1 0 0,0 1 0 0 0,1 1-1 0 0,-1-1 1 0 0,0 0-1 0 0,0 1 1 0 0,1 0-1 0 0,-1 0 1 0 0,1 1-1 0 0,-1-1 1 0 0,1 1-1 0 0,0 0 1 0 0,-1 0-1 0 0,1 1 1 0 0,0-1-1 0 0,0 1 1 0 0,0 0-1 0 0,1 0 1 0 0,-3 2 49 0 0,-5 8-326 0 0,-1 1 0 0 0,2 0 0 0 0,0 1 0 0 0,1 0-1 0 0,0 1 1 0 0,1 0 0 0 0,1 0 0 0 0,0 1 0 0 0,2-1 0 0 0,0 1 0 0 0,0 1 0 0 0,2-1 0 0 0,0 1 0 0 0,1-1 0 0 0,1 1 0 0 0,0 4 326 0 0,4-1-734 0 0,1-11 183 0 0</inkml:trace>
  <inkml:trace contextRef="#ctx0" brushRef="#br0" timeOffset="16265.552">1109 3149 1768 0 0,'-8'16'4517'0'0,"-6"28"-4791"0"0,12-36 660 0 0,-63 119 455 0 0,-71 98-65 0 0,33-57-743 0 0,40-69-430 0 0,4 2 0 0 0,5 2 0 0 0,-12 42 397 0 0,33-62-3422 0 0,31-71 2581 0 0</inkml:trace>
  <inkml:trace contextRef="#ctx0" brushRef="#br0" timeOffset="18144.071">1168 2275 2328 0 0,'2'-3'80'0'0,"-1"1"0"0"0,1-1 0 0 0,0 1-1 0 0,0-1 1 0 0,0 1 0 0 0,0 0 0 0 0,0 0-1 0 0,1 0 1 0 0,-1 0 0 0 0,1 0 0 0 0,-1 1-1 0 0,1-1 1 0 0,0 1 0 0 0,-1 0 0 0 0,1 0-1 0 0,0 0 1 0 0,0 0 0 0 0,0 0 0 0 0,0 0-1 0 0,0 1 1 0 0,0-1 0 0 0,0 1 0 0 0,0 0-1 0 0,0 0 1 0 0,0 0 0 0 0,0 1 0 0 0,0-1-1 0 0,0 1 1 0 0,0-1 0 0 0,1 2-80 0 0,10-4 196 0 0,167-33 731 0 0,-134 26-508 0 0,1 3-1 0 0,-1 1 1 0 0,1 3 0 0 0,42 3-419 0 0,81 2 1362 0 0,139 2-281 0 0,-45-7-913 0 0,-27 8 840 0 0,-130-1-904 0 0,-72-9-57 0 0,8-10-28 0 0,-37 11-16 0 0,0 0 1 0 0,1 1-1 0 0,-1-1 1 0 0,1 2 0 0 0,0-1-1 0 0,0 1 1 0 0,-1 0-1 0 0,1 1 1 0 0,0-1-1 0 0,0 2 1 0 0,0-1 0 0 0,0 1-1 0 0,0 0 1 0 0,-1 1-1 0 0,1 0 1 0 0,1 0-4 0 0,25 3 127 0 0,100-1 70 0 0,-6-43-133 0 0,-50-1-3922 0 0,-48-46 2399 0 0,-30 82 1528 0 0,0-1-1 0 0,1 1 1 0 0,-1 0-1 0 0,-1 0 1 0 0,1 0-1 0 0,-1 0 1 0 0,1 0 0 0 0,-1 0-1 0 0,0 0 1 0 0,-1 0-1 0 0,1 0 1 0 0,-1 0-1 0 0,0 1 1 0 0,0-1 0 0 0,0 0-1 0 0,0 1 1 0 0,0 0-1 0 0,-1-1 1 0 0,0 1-1 0 0,1 0 1 0 0,-1 0 0 0 0,0 1-1 0 0,-1-1 1 0 0,1 1-1 0 0,0-1 1 0 0,-1 1-1 0 0,-2-1-68 0 0,-17-17 791 0 0,30 39-66 0 0,82 63-438 0 0,103 13 1292 0 0,-192-95-1550 0 0,1 0 1 0 0,0 0-1 0 0,0 0 0 0 0,0 0 0 0 0,0 1 0 0 0,0-1 1 0 0,0 0-1 0 0,0 0 0 0 0,-1 1 0 0 0,1-1 1 0 0,0 0-1 0 0,0 1 0 0 0,0-1 0 0 0,-1 1 0 0 0,1-1 1 0 0,0 1-1 0 0,-1-1 0 0 0,1 1 0 0 0,0 0 0 0 0,-1-1 1 0 0,1 1-1 0 0,0 0 0 0 0,-1-1 0 0 0,1 1 1 0 0,-1 0-1 0 0,0 0 0 0 0,1 0 0 0 0,-1-1 0 0 0,0 1 1 0 0,1 0-1 0 0,-1 0 0 0 0,0 0 0 0 0,0 0 1 0 0,0 0-1 0 0,0 0 0 0 0,0-1 0 0 0,0 1 0 0 0,0 0 1 0 0,0 0-1 0 0,0 0 0 0 0,0 0 0 0 0,0 0 0 0 0,0 0 1 0 0,-1 0-1 0 0,1-1 0 0 0,0 1 0 0 0,-1 0 1 0 0,1 0-1 0 0,-1 0 0 0 0,1-1 0 0 0,-1 1 0 0 0,1 0 1 0 0,-1 0-1 0 0,1-1 0 0 0,-1 1 0 0 0,0-1 1 0 0,1 1-1 0 0,-1 0 0 0 0,0-1 0 0 0,0 1 0 0 0,1-1 1 0 0,-1 0-1 0 0,0 1 0 0 0,0-1 0 0 0,0 0 0 0 0,0 1 1 0 0,1-1-1 0 0,-1 0 0 0 0,-1 0-29 0 0,-9 9-318 0 0,-63 17 362 0 0,42-20-69 0 0,3 2-146 0 0,-141 43-650 0 0,61-8-2511 0 0,78-27 1952 0 0,17-9 387 0 0</inkml:trace>
  <inkml:trace contextRef="#ctx0" brushRef="#br0" timeOffset="19212.145">4238 1555 5321 0 0,'-75'-10'2797'0'0,"31"14"-2433"0"0,-47 17 507 0 0,75-13-866 0 0,0 1-1 0 0,1 1 1 0 0,0 0 0 0 0,0 1 0 0 0,1 1 0 0 0,1 0 0 0 0,0 1 0 0 0,1 0-1 0 0,0 1 1 0 0,1 1 0 0 0,1 0 0 0 0,0 0 0 0 0,1 1 0 0 0,1 0 0 0 0,0 0 0 0 0,1 1-1 0 0,1 0 1 0 0,0 0 0 0 0,2 1 0 0 0,-2 8-5 0 0,-3 13 72 0 0,2 0 0 0 0,1 1 0 0 0,2 0 0 0 0,2 0 0 0 0,2 0 0 0 0,1 0 0 0 0,3 0 0 0 0,0 0 0 0 0,3 0 0 0 0,10 32-72 0 0,-6-49 54 0 0,2-1 0 0 0,0 0-1 0 0,1-1 1 0 0,1-1 0 0 0,2 0-1 0 0,-1-2 1 0 0,2 1 0 0 0,1-2-1 0 0,0-1 1 0 0,1 0 0 0 0,0-1 0 0 0,1-1-1 0 0,1-1 1 0 0,0-1 0 0 0,1-1-1 0 0,1-1 1 0 0,-1-1 0 0 0,1-2-1 0 0,1 0-53 0 0,-11-4 36 0 0,0-1 0 0 0,0 0 0 0 0,1-1-1 0 0,-1-1 1 0 0,0 0 0 0 0,1-1-1 0 0,-1-1 1 0 0,0 0 0 0 0,0-1 0 0 0,0 0-1 0 0,0-1 1 0 0,-1-1 0 0 0,1 0-1 0 0,11-7-35 0 0,-1 3 46 0 0,-1-2 0 0 0,-1-1-1 0 0,0 0 1 0 0,0-1-1 0 0,-1-2 1 0 0,12-11-46 0 0,-1 1 117 0 0,-1-2 0 0 0,-2-1 0 0 0,0-2 0 0 0,-2 0-1 0 0,-1-2 1 0 0,13-22-117 0 0,-28 35 35 0 0,-1-1-1 0 0,-1 0 1 0 0,-1 0-1 0 0,-1 0 1 0 0,0-1-1 0 0,-2 0 1 0 0,0-1-1 0 0,-1 1 1 0 0,-1-1-1 0 0,-2 1 1 0 0,0-1-1 0 0,-1 0 1 0 0,-1 0-1 0 0,-1 1 1 0 0,-1-1-1 0 0,-3-11-34 0 0,-3-13 23 0 0,-1 1 0 0 0,-2 0 0 0 0,-2 0-1 0 0,-3 2 1 0 0,-1-1 0 0 0,-2 2-1 0 0,-2 1 1 0 0,-14-20-23 0 0,29 52-14 0 0,1 1-1 0 0,-2 0 1 0 0,1 0 0 0 0,-1 1-1 0 0,-1 0 1 0 0,1 0 0 0 0,-1 1 0 0 0,0 0-1 0 0,0 0 1 0 0,-1 1 0 0 0,0 0-1 0 0,0 1 1 0 0,0 0 0 0 0,0 1 0 0 0,-1 0-1 0 0,1 1 1 0 0,-1 0 0 0 0,0 0-1 0 0,1 1 1 0 0,-1 0 0 0 0,-8 1 14 0 0,-156 8-232 0 0,152-4 164 0 0,-1 1 1 0 0,1 1 0 0 0,0 0-1 0 0,0 2 1 0 0,1 1 0 0 0,0 0-1 0 0,1 2 1 0 0,0 1-1 0 0,0 0 1 0 0,-16 14 67 0 0,27-17-253 0 0,0 0 0 0 0,1 0 0 0 0,0 1 0 0 0,0 0 0 0 0,1 1 0 0 0,0 0 0 0 0,1 0 0 0 0,0 1 0 0 0,1-1-1 0 0,0 2 1 0 0,1-1 0 0 0,0 1 0 0 0,1 1 253 0 0,-12 120-3709 0 0,17-96 2492 0 0</inkml:trace>
  <inkml:trace contextRef="#ctx0" brushRef="#br0" timeOffset="20382.065">4261 3708 4929 0 0,'16'-73'3108'0'0,"-3"33"-2902"0"0,40-160 320 0 0,5-56-674 0 0,-30 182-515 0 0,-19 42 1294 0 0,-9 32-578 0 0,14 217 131 0 0,45 77 163 0 0,-31 3 1224 0 0,-30-166-1185 0 0,-51-112-2110 0 0,-60-3 145 0 0,113-16 1595 0 0,-1 0 0 0 0,1 0 0 0 0,-1 0 0 0 0,0 0 0 0 0,1 0 0 0 0,-1 0 0 0 0,1 0 0 0 0,-1 0 0 0 0,1-1 0 0 0,-1 1 0 0 0,1 0 0 0 0,-1 0 0 0 0,1 0 0 0 0,-1-1 0 0 0,1 1 0 0 0,-1 0 0 0 0,1-1 0 0 0,0 1 0 0 0,-1 0 0 0 0,1-1 0 0 0,-1 1 0 0 0,1-1 0 0 0,0 1 0 0 0,-1 0 0 0 0,1-1 0 0 0,0 1 0 0 0,0-1 0 0 0,-1 1 0 0 0,1-1 0 0 0,0 1 0 0 0,0-1 0 0 0,0 1 0 0 0,-1-1 0 0 0,1 1 0 0 0,0-1 0 0 0,0 0 0 0 0,0 1 0 0 0,0-1 0 0 0,0 1 0 0 0,0-1 0 0 0,0 1 0 0 0,0-1 0 0 0,1 1 0 0 0,-1-1 0 0 0,0 1 0 0 0,0-1 0 0 0,0 1 0 0 0,0-1 0 0 0,1 1 0 0 0,-1-1 0 0 0,0 1 0 0 0,1-1 0 0 0,-1 1 0 0 0,0-1 0 0 0,1 1 0 0 0,-1-1 0 0 0,0 1 0 0 0,1 0 0 0 0,-1-1 0 0 0,1 1-16 0 0,119-40 704 0 0,47 11-549 0 0,-114 21-1486 0 0,-40 6 818 0 0</inkml:trace>
  <inkml:trace contextRef="#ctx0" brushRef="#br0" timeOffset="21598.144">4915 1963 5201 0 0,'15'1'4952'0'0,"9"4"-3750"0"0,40 6-1367 0 0,97 16 608 0 0,153-1 311 0 0,-158-9-150 0 0,-96-11-401 0 0,1-2 1 0 0,-1-3-1 0 0,1-2 0 0 0,50-9-203 0 0,241 16 140 0 0,-193-8-129 0 0,-49-2 4 0 0,193-6 66 0 0,-218-10 0 0 0,-77 11-107 0 0,-8 8 2 0 0,-8-27-1277 0 0,-98-89 837 0 0,-49 1 262 0 0,107 118 684 0 0,64 24-270 0 0,97 65 281 0 0,52-6 507 0 0,-151-70 99 0 0,-20-5-1021 0 0,4-4-69 0 0,-1 0 0 0 0,0-1 0 0 0,0 0 0 0 0,0 0 0 0 0,-1 0-1 0 0,0 0 1 0 0,0 0 0 0 0,0-1 0 0 0,0 0 0 0 0,-1 0 0 0 0,1 0 0 0 0,-1 0-1 0 0,0-1 1 0 0,-4 2-9 0 0,-293 151-3480 0 0,162-98-2820 0 0,126-50 5078 0 0</inkml:trace>
  <inkml:trace contextRef="#ctx0" brushRef="#br0" timeOffset="22408.658">7761 1330 7162 0 0,'-25'22'3844'0'0,"-11"15"-2748"0"0,-30 27-1403 0 0,45-48 286 0 0,0 2 0 0 0,1 0 0 0 0,1 1 0 0 0,0 1 0 0 0,2 1 0 0 0,0 0 0 0 0,2 2 1 0 0,0 0-1 0 0,1 0 0 0 0,2 1 0 0 0,0 1 0 0 0,2 0 0 0 0,1 0 0 0 0,0 1 1 0 0,2 0-1 0 0,1 1 0 0 0,0 9 21 0 0,2-15 36 0 0,0 1 1 0 0,2-1-1 0 0,0 1 1 0 0,2 0-1 0 0,0 0 1 0 0,1 0-1 0 0,1-1 1 0 0,1 1 0 0 0,2 0-1 0 0,0-1 1 0 0,1 0-1 0 0,0 0 1 0 0,2-1-1 0 0,1 0 1 0 0,0 0-1 0 0,2-1 1 0 0,0 0-1 0 0,7 8-36 0 0,-5-20 26 0 0,0 0 0 0 0,0 0-1 0 0,1-1 1 0 0,0-1 0 0 0,0 0-1 0 0,0-1 1 0 0,0-1 0 0 0,1 0-1 0 0,0-1 1 0 0,-1-1 0 0 0,1 0-1 0 0,0-1 1 0 0,0 0 0 0 0,0-1-1 0 0,-1-1 1 0 0,1 0 0 0 0,0-1-1 0 0,-1-1 1 0 0,0 0 0 0 0,14-7-26 0 0,214-105 548 0 0,-159 54-528 0 0,48-94 10 0 0,-109 124 2 0 0,72-176 115 0 0,-91 200-123 0 0,-1 0 1 0 0,1-1-1 0 0,-1 1 0 0 0,-1-1 1 0 0,0 0-1 0 0,0 0 0 0 0,0 1 1 0 0,-1-1-1 0 0,-1 0 0 0 0,1 0 0 0 0,-1 0 1 0 0,-1 1-1 0 0,0-1 0 0 0,0 0 1 0 0,0 1-1 0 0,-1 0 0 0 0,-1 0 1 0 0,1-1-1 0 0,-1 2 0 0 0,-1-1 0 0 0,0 0 1 0 0,0 1-1 0 0,0 0-24 0 0,-11-16 5 0 0,-2 1 0 0 0,0 0-1 0 0,-2 1 1 0 0,0 2 0 0 0,-1 0 0 0 0,-1 1 0 0 0,-1 1 0 0 0,-12-7-5 0 0,17 16-13 0 0,0 1 1 0 0,0 1-1 0 0,-1 0 1 0 0,0 2 0 0 0,-1 0-1 0 0,1 1 1 0 0,-1 0-1 0 0,1 2 1 0 0,-1 1-1 0 0,1 0 1 0 0,-1 1 0 0 0,0 1-1 0 0,1 1 1 0 0,0 1-1 0 0,0 1 1 0 0,-11 4 12 0 0,4 0-58 0 0,1 2 0 0 0,0 0 0 0 0,1 2 0 0 0,1 1 0 0 0,0 1 0 0 0,0 1 0 0 0,2 0-1 0 0,0 2 1 0 0,1 1 0 0 0,1 0 0 0 0,0 1 0 0 0,2 1 0 0 0,0 1 0 0 0,2 0 0 0 0,-13 25 58 0 0,14-27 40 0 0,2-4-303 0 0,1 0 0 0 0,0 1-1 0 0,0 0 1 0 0,2 0 0 0 0,0 1 0 0 0,2 0 0 0 0,0 1 0 0 0,0 0 0 0 0,2 0-1 0 0,1 0 1 0 0,0 1 0 0 0,0 11 263 0 0,5-4-812 0 0</inkml:trace>
  <inkml:trace contextRef="#ctx0" brushRef="#br0" timeOffset="23150.403">7651 3393 8546 0 0,'-28'-30'4504'0'0,"27"26"-4516"0"0,-1 1-1 0 0,1-1 1 0 0,0 1 0 0 0,0-1-1 0 0,0 1 1 0 0,0-1 0 0 0,1 0 0 0 0,-1 0-1 0 0,1 1 1 0 0,0-1 0 0 0,0 0 0 0 0,0 0-1 0 0,1 1 1 0 0,-1-1 0 0 0,1 0 0 0 0,0 1-1 0 0,0-1 1 0 0,0 1 0 0 0,1-1 0 0 0,-1 1-1 0 0,1-1 1 0 0,1-1 12 0 0,63-116 193 0 0,-61 113-179 0 0,1-1 0 0 0,0 2-1 0 0,0-1 1 0 0,0 0-1 0 0,1 1 1 0 0,0 0-1 0 0,0 1 1 0 0,1 0-1 0 0,0 0 1 0 0,0 0-1 0 0,1 1 1 0 0,-1 0-1 0 0,8-2-13 0 0,-12 5-36 0 0,-1 1 0 0 0,1 0 0 0 0,-1 0 0 0 0,1 0 0 0 0,0 1 0 0 0,0-1 0 0 0,-1 1 0 0 0,1 0-1 0 0,0 0 1 0 0,0 0 0 0 0,-1 1 0 0 0,1-1 0 0 0,0 1 0 0 0,-1 0 0 0 0,1 0 0 0 0,-1 0 0 0 0,1 0-1 0 0,-1 1 1 0 0,1-1 0 0 0,-1 1 0 0 0,0 0 0 0 0,0 0 0 0 0,0 0 0 0 0,0 1 0 0 0,0-1-1 0 0,0 1 1 0 0,0-1 0 0 0,-1 1 0 0 0,0 0 0 0 0,1 0 0 0 0,-1 0 0 0 0,0 2 36 0 0,56 108-15 0 0,-53-96-13 0 0,-2 0 0 0 0,0 0 0 0 0,0 0 0 0 0,-2 0 0 0 0,0 1 0 0 0,-1-1 0 0 0,-1 0 0 0 0,0 1 0 0 0,-1-1 0 0 0,-1 0 0 0 0,-1 0 0 0 0,0 0 0 0 0,-2-1 1 0 0,0 1-1 0 0,0-1 0 0 0,-2-1 0 0 0,0 1 0 0 0,-9 12 28 0 0,-66 86-171 0 0,22-43 559 0 0,-52 28 370 0 0,104-96-763 0 0,10-3 10 0 0,-1 0-1 0 0,0 1 1 0 0,1-1-1 0 0,-1 0 1 0 0,0 0 0 0 0,1 1-1 0 0,-1-1 1 0 0,0 0-1 0 0,0 1 1 0 0,0-1 0 0 0,1 0-1 0 0,-1 1 1 0 0,0-1 0 0 0,0 0-1 0 0,0 1 1 0 0,0-1-1 0 0,0 1 1 0 0,1-1 0 0 0,-1 0-1 0 0,0 1 1 0 0,0-1-1 0 0,0 1 1 0 0,0-1 0 0 0,0 0-1 0 0,0 1 1 0 0,0-1-1 0 0,0 1 1 0 0,-1-1 0 0 0,1 0-1 0 0,0 1 1 0 0,0-1-1 0 0,0 1 1 0 0,0-1 0 0 0,0 0-1 0 0,-1 1 1 0 0,1-1-1 0 0,0 0 1 0 0,0 1 0 0 0,-1-1-1 0 0,1 0 1 0 0,0 0-1 0 0,0 1 1 0 0,-1-1-5 0 0,188 13 268 0 0,-76-7-1001 0 0,-38 2-2808 0 0,-37 2 1595 0 0,-24-7 391 0 0</inkml:trace>
  <inkml:trace contextRef="#ctx0" brushRef="#br0" timeOffset="24714.701">8479 1972 4721 0 0,'-42'17'4469'0'0,"-26"-5"-3749"0"0,40-9-432 0 0,48-10-240 0 0,128-34-28 0 0,-90 22-2 0 0,0 3 0 0 0,1 2 0 0 0,0 3 0 0 0,1 3 0 0 0,8 2-18 0 0,533-5 2100 0 0,-150 12-874 0 0,-192-15-976 0 0,-213 12-241 0 0,1 1 0 0 0,-1 3 1 0 0,1 2-1 0 0,-1 1 0 0 0,3 4-9 0 0,37 13 64 0 0,-70-47-890 0 0,-6 2 527 0 0,6-56-297 0 0,-16 72 559 0 0,-1-1-1 0 0,-1 1 0 0 0,1-1 0 0 0,-1 1 0 0 0,0 0 1 0 0,-1 0-1 0 0,0 0 0 0 0,0 0 0 0 0,-1 1 0 0 0,1-1 1 0 0,-1 1-1 0 0,-1 0 0 0 0,1 0 0 0 0,-1 0 1 0 0,-2-2 37 0 0,-95-38-52 0 0,83 43 197 0 0,0 1 1 0 0,0 0 0 0 0,0 1-1 0 0,0 2 1 0 0,0 0 0 0 0,0 0 0 0 0,-18 5-146 0 0,46 3 368 0 0,191 72-133 0 0,-8 40 155 0 0,-148-70 923 0 0,-63-35-80 0 0,-53 43-1166 0 0,-216 36-1063 0 0,166-51-2504 0 0,74-17 473 0 0,37-14 1687 0 0</inkml:trace>
  <inkml:trace contextRef="#ctx0" brushRef="#br0" timeOffset="25503.211">11357 1179 6033 0 0,'-40'15'4488'0'0,"-14"16"-3532"0"0,23-7-835 0 0,1 1 0 0 0,1 1 0 0 0,1 2-1 0 0,2 0 1 0 0,-22 31-121 0 0,15 11 100 0 0,-47 130 14 0 0,60-142-104 0 0,20-35 10 0 0,0 0 0 0 0,2 0 0 0 0,0 0-1 0 0,1 0 1 0 0,2 0 0 0 0,0 0 0 0 0,2-1-1 0 0,0 0 1 0 0,1 0 0 0 0,2-1 0 0 0,0 0-1 0 0,1-1 1 0 0,1 0 0 0 0,1-1 0 0 0,0 0-1 0 0,3 1-19 0 0,1-6 128 0 0,0 0 0 0 0,0-2-1 0 0,1 0 1 0 0,1-1 0 0 0,0-1-1 0 0,1 0 1 0 0,-1-2 0 0 0,10 3-128 0 0,-11-4 64 0 0,9 4-12 0 0,1-2 1 0 0,0-1-1 0 0,0-2 0 0 0,1 0 1 0 0,0-2-1 0 0,0-1 0 0 0,1-1 1 0 0,20-2-53 0 0,-31-3 26 0 0,0-1-1 0 0,-1-1 1 0 0,1 0 0 0 0,-1-1 0 0 0,0-1 0 0 0,-1-1-1 0 0,17-10-25 0 0,-15 9 24 0 0,15-7-5 0 0,0-1 1 0 0,-1-1-1 0 0,-1-2 1 0 0,-1-2-1 0 0,-1 0 1 0 0,0-2-1 0 0,-2-1 0 0 0,-1-2 1 0 0,-1 0-1 0 0,2-6-19 0 0,91-153 38 0 0,-114 175-45 0 0,-1 0 1 0 0,0-1 0 0 0,0 0 0 0 0,-2 0 0 0 0,1 0 0 0 0,-1 0 0 0 0,-1 0-1 0 0,0 0 1 0 0,-1 0 0 0 0,0-1 0 0 0,-1 1 0 0 0,0 0 0 0 0,-1 0-1 0 0,0 0 1 0 0,-1 0 0 0 0,-4-10 6 0 0,-17-35-106 0 0,-3 1 0 0 0,-3 1-1 0 0,-2 1 1 0 0,-2 2 0 0 0,-3 2 0 0 0,-32-35 106 0 0,60 72-68 0 0,-1 1 1 0 0,-1 1-1 0 0,0-1 1 0 0,-1 2 0 0 0,0-1-1 0 0,0 2 1 0 0,-1 0 0 0 0,0 0-1 0 0,-1 1 1 0 0,0 1-1 0 0,0 0 1 0 0,-1 1 0 0 0,0 0-1 0 0,0 2 1 0 0,0-1-1 0 0,0 2 1 0 0,-1 0 0 0 0,1 1-1 0 0,-12 0 68 0 0,0 4-255 0 0,-1 1 0 0 0,0 2 0 0 0,1 1 1 0 0,0 1-1 0 0,1 1 0 0 0,-1 1 0 0 0,1 2 0 0 0,1 0 0 0 0,0 2 0 0 0,1 1 0 0 0,0 1 0 0 0,1 1 0 0 0,1 0 0 0 0,1 2 0 0 0,0 1 0 0 0,1 0 0 0 0,-5 8 255 0 0,5-7-476 0 0,1 2-1 0 0,0-1 0 0 0,2 2 1 0 0,0 0-1 0 0,2 1 1 0 0,-4 10 476 0 0,2 0-951 0 0</inkml:trace>
  <inkml:trace contextRef="#ctx0" brushRef="#br0" timeOffset="26448.788">11274 3068 7898 0 0,'-5'-1'3514'0'0,"10"-20"-3560"0"0,52-25 234 0 0,-34 20 82 0 0,74-17-59 0 0,-59 37-212 0 0,-31 3 1 0 0,0 1 0 0 0,0 1 0 0 0,1-1 0 0 0,-1 1 0 0 0,1 1 1 0 0,-1-1-1 0 0,1 1 0 0 0,-1 1 0 0 0,0-1 0 0 0,1 1 0 0 0,-1 1 0 0 0,1-1 0 0 0,-1 1 0 0 0,0 0 1 0 0,0 1-1 0 0,0 0 0 0 0,0 0 0 0 0,4 3 0 0 0,-7-3 29 0 0,0 0 0 0 0,0 0 0 0 0,-1 0 0 0 0,1 0 0 0 0,-1 1-1 0 0,0-1 1 0 0,0 1 0 0 0,0 0 0 0 0,0 0 0 0 0,-1 0 0 0 0,1 0 0 0 0,-1 0 0 0 0,0 1 0 0 0,-1-1 0 0 0,1 1 0 0 0,-1-1 0 0 0,0 1 0 0 0,0-1-1 0 0,0 1 1 0 0,0 0 0 0 0,-1 0 0 0 0,0-1 0 0 0,0 1 0 0 0,0 0 0 0 0,-1 0 0 0 0,0-1 0 0 0,0 1 0 0 0,0 0 0 0 0,-1 2-29 0 0,-2 8 70 0 0,-2 0 0 0 0,0-1 0 0 0,0 1 0 0 0,-2-1 0 0 0,1-1 0 0 0,-2 1 0 0 0,0-1 0 0 0,0-1 0 0 0,-2 0 0 0 0,1 0 0 0 0,-1-1 1 0 0,-1 0-1 0 0,-7 5-70 0 0,-44 21 213 0 0,63-37-253 0 0,2-11-247 0 0,78 12 222 0 0,-75 1 64 0 0,1 0 0 0 0,-1 0-1 0 0,0 1 1 0 0,0-1 0 0 0,0 1 0 0 0,0 0-1 0 0,0 0 1 0 0,-1 1 0 0 0,1 0 0 0 0,-1 0 0 0 0,0 0-1 0 0,0 0 1 0 0,-1 0 0 0 0,1 1 0 0 0,-1-1 0 0 0,0 1-1 0 0,0 0 1 0 0,0 2 1 0 0,7 6 7 0 0,-5-5 37 0 0,-1-1 0 0 0,1 1-1 0 0,-1 0 1 0 0,0 0 0 0 0,-1 0-1 0 0,0 1 1 0 0,-1-1 0 0 0,1 1-1 0 0,-1 0 1 0 0,-1-1 0 0 0,0 1-1 0 0,0 0 1 0 0,-1 0 0 0 0,0 0-1 0 0,0 0 1 0 0,-1 0 0 0 0,-1 0-1 0 0,1-1 1 0 0,-1 1 0 0 0,-1 0-1 0 0,1-1 1 0 0,-1 0 0 0 0,-1 1-1 0 0,0-1 1 0 0,0 0-1 0 0,0-1 1 0 0,-2 2-44 0 0,2 0 1 0 0,-1 0 1 0 0,0 1-1 0 0,0-1 0 0 0,-1-1 1 0 0,0 1-1 0 0,0-1 0 0 0,-1 0 0 0 0,0-1 1 0 0,-1 0-1 0 0,0 0 0 0 0,0 0 1 0 0,0-1-1 0 0,-1 0 0 0 0,0-1 0 0 0,0 0 1 0 0,0 0-1 0 0,-1-1 0 0 0,1 0 1 0 0,-1-1-1 0 0,0 0 0 0 0,0 0 0 0 0,0-1 1 0 0,-1 0-1 0 0,1-1 0 0 0,0-1 0 0 0,-4 1-1 0 0,2-3-450 0 0,1 0 0 0 0,0 0 0 0 0,0-1 0 0 0,0-1-1 0 0,1 1 1 0 0,-1-2 0 0 0,1 0 0 0 0,0 0-1 0 0,0-1 1 0 0,-4-2 450 0 0,-14-9-1460 0 0</inkml:trace>
  <inkml:trace contextRef="#ctx0" brushRef="#br0" timeOffset="29191.41">12227 1931 8450 0 0,'-22'4'3924'0'0,"21"-4"-3908"0"0,0 0 0 0 0,1 1 1 0 0,-1-1-1 0 0,0 0 1 0 0,0 0-1 0 0,1 0 0 0 0,-1 0 1 0 0,0 0-1 0 0,0 1 0 0 0,0-1 1 0 0,1 0-1 0 0,-1-1 0 0 0,0 1 1 0 0,0 0-1 0 0,1 0 1 0 0,-1 0-1 0 0,0 0 0 0 0,0-1 1 0 0,1 1-1 0 0,-1 0 0 0 0,0-1 1 0 0,0 1-1 0 0,1 0 1 0 0,-1-1-1 0 0,0 1 0 0 0,1-1 1 0 0,-1 1-1 0 0,1-1 0 0 0,-1 0 1 0 0,1 1-1 0 0,-1-1 1 0 0,1 1-1 0 0,-1-1 0 0 0,1 0 1 0 0,0 1-1 0 0,-1-1 0 0 0,1 0 1 0 0,0 0-1 0 0,-1 1 1 0 0,1-1-1 0 0,0 0 0 0 0,0 0 1 0 0,0 1-1 0 0,0-1 0 0 0,0 0 1 0 0,0 0-1 0 0,0 0 1 0 0,0 1-1 0 0,0-1 0 0 0,0 0 1 0 0,0 0-1 0 0,0 0 0 0 0,0 1 1 0 0,1-1-1 0 0,-1 0 1 0 0,0 1-1 0 0,1-1 0 0 0,-1 0 1 0 0,1 0-1 0 0,-1 1 0 0 0,0-1 1 0 0,1 1-1 0 0,-1-1 1 0 0,1 0-17 0 0,52-36 109 0 0,41-20 114 0 0,165 3-418 0 0,-145 37 508 0 0,271-20 1056 0 0,-33 7-1216 0 0,-276 22-136 0 0,-37 6 6 0 0,0-2-1 0 0,0-2 1 0 0,-1-2-1 0 0,0-1 0 0 0,17-7-22 0 0,60-44 64 0 0,-67 41-54 0 0,-43 17-32 0 0,-4 2 6 0 0,1-1-1 0 0,-1 1 1 0 0,1-1 0 0 0,-1 1 0 0 0,1-1 0 0 0,-1 1 0 0 0,1-1 0 0 0,-1 0 0 0 0,0 0 0 0 0,1 0 0 0 0,-1 0 0 0 0,0 0-1 0 0,0 0 1 0 0,0 0 0 0 0,1 0 0 0 0,-1 0 0 0 0,0-1 0 0 0,-1 1 0 0 0,1 0 0 0 0,0-1 0 0 0,0 1 0 0 0,0 0 0 0 0,-1-1-1 0 0,1 1 1 0 0,-1-1 0 0 0,1 1 0 0 0,-1-1 0 0 0,0 0 0 0 0,0 1 0 0 0,1-1 0 0 0,-1 1 0 0 0,0-1 0 0 0,0 1-1 0 0,0-1 1 0 0,-1 0 0 0 0,1 1 0 0 0,-1-2 16 0 0,-2-4-196 0 0,-46-48-203 0 0,-4 20 375 0 0,68 76 1066 0 0,91 134-455 0 0,-105-173-592 0 0,-1 0 0 0 0,0 0 0 0 0,1 0 0 0 0,-1 0 1 0 0,0 0-1 0 0,0 0 0 0 0,-1 0 0 0 0,1 0 0 0 0,0 0 0 0 0,-1 0 1 0 0,1 0-1 0 0,-1 0 0 0 0,1 0 0 0 0,-1 0 0 0 0,0-1 0 0 0,0 1 1 0 0,0 0-1 0 0,0 0 0 0 0,0-1 0 0 0,0 1 0 0 0,0-1 0 0 0,-1 1 1 0 0,1-1-1 0 0,-1 1 0 0 0,1-1 0 0 0,-1 0 0 0 0,1 0 0 0 0,-1 1 0 0 0,0-1 1 0 0,0 0-1 0 0,1-1 0 0 0,-1 1 0 0 0,-1 0 5 0 0,0 2-8 0 0,-87 22 22 0 0,8 9-854 0 0,57-42-2984 0 0,28-44 3457 0 0,34-155 1233 0 0,-33 196 972 0 0,26 191-1131 0 0,-8-88-271 0 0,-21-91-420 0 0,-1-1-1 0 0,0 0-6 0 0,1-12-22 0 0,2-30 6 0 0,-1-1 0 0 0,-3 1 0 0 0,-1-1 0 0 0,-2 1 0 0 0,-2 0 0 0 0,-1 0-1 0 0,-4-5 8 0 0,-2-52-281 0 0,13 99 245 0 0,0 0-20 0 0,0 0-24 0 0,0 0-23 0 0,0 0-21 0 0,0 0-53 0 0,0 0-116 0 0,0 0-96 0 0,0 0-105 0 0,9 38-4642 0 0,-6-27 3510 0 0</inkml:trace>
  <inkml:trace contextRef="#ctx0" brushRef="#br0" timeOffset="30307.921">14114 1327 4225 0 0,'2'-2'1654'0'0,"17"14"2611"0"0,-11-5-4189 0 0,-1 2 0 0 0,0-1 0 0 0,-1 1 0 0 0,0 0 0 0 0,-1 0 0 0 0,0 0 0 0 0,0 1 0 0 0,-1 0 0 0 0,0 0 0 0 0,0 0 0 0 0,0 6-76 0 0,9 59 819 0 0,-4 1 1 0 0,-2 0-1 0 0,-5 0 1 0 0,-3 23-820 0 0,1-61 273 0 0,5 32-170 0 0,-5-69-199 0 0,0-1-22 0 0,0 0-27 0 0,0 0-8 0 0,0 0-6 0 0,0 0-6 0 0,0 0-17 0 0,0 0 24 0 0,-3-21-440 0 0,-16-91 207 0 0,-38-196-768 0 0,-28-95 717 0 0,61 263 510 0 0,0 36 28 0 0,24 100-112 0 0,0 3 22 0 0,0 0 0 0 0,-1-1 0 0 0,1 1 0 0 0,0 0 0 0 0,0 0 0 0 0,0-1 0 0 0,1 1 0 0 0,-1 0 0 0 0,0 0 1 0 0,0-1-1 0 0,1 1 0 0 0,-1 0 0 0 0,1 0 0 0 0,-1-1 0 0 0,1 1 0 0 0,-1 0 0 0 0,1 0 0 0 0,0 0 1 0 0,-1 0-1 0 0,1 0 0 0 0,0 0 0 0 0,0 0 0 0 0,0 0 0 0 0,0 0 0 0 0,0 0 0 0 0,0 1 0 0 0,0-1 0 0 0,0 0 1 0 0,0 1-1 0 0,0-1 0 0 0,1 1 0 0 0,-1-1 0 0 0,0 1 0 0 0,0-1 0 0 0,0 1 0 0 0,1 0 0 0 0,-1 0 1 0 0,0-1-1 0 0,1 1 0 0 0,-1 0-6 0 0,356-90 1096 0 0,-34 17-267 0 0,-238 42-805 0 0,32 8 315 0 0,-111 26-335 0 0,0 0-1 0 0,0 1 0 0 0,0 0 1 0 0,-1 0-1 0 0,0 0 0 0 0,0 1 1 0 0,0 0-1 0 0,0 0 1 0 0,-1 0-1 0 0,1 0 0 0 0,-1 1 1 0 0,-1 0-1 0 0,1 0 0 0 0,-1 0 1 0 0,0 0-1 0 0,0 0 0 0 0,-1 0 1 0 0,0 1-1 0 0,0 0 1 0 0,0-1-1 0 0,0 7-3 0 0,22 97 117 0 0,-5 0 0 0 0,-4 1 1 0 0,-6 1-1 0 0,-4 35-117 0 0,13 131 807 0 0,29 254-68 0 0,-29-418-882 0 0,-17-113 103 0 0,-1-1 2 0 0,0 0 3 0 0,0 0-2 0 0,0 0 3 0 0,0 0 4 0 0,0 0 4 0 0,0 0 1 0 0,0 0-6 0 0,0 0-2 0 0,0 0-7 0 0,-31 0-1020 0 0,-158-29-10 0 0,109 17 1028 0 0,0 3 0 0 0,0 3 0 0 0,-1 4 0 0 0,0 4-1 0 0,-67 9 43 0 0,-51 8 614 0 0,194-25-563 0 0,505-98 865 0 0,-232 69-759 0 0,-249 33-161 0 0,-9 2-398 0 0,-1 0 1 0 0,0-1-1 0 0,1 0 0 0 0,-1-1 0 0 0,0 0 0 0 0,0 0 0 0 0,0-1 1 0 0,-1 0-1 0 0,1 0 0 0 0,-1-1 0 0 0,1 0 0 0 0,-1-1 0 0 0,1-1 402 0 0,0-4-1473 0 0</inkml:trace>
  <inkml:trace contextRef="#ctx1" brushRef="#br0">14810 2905 8674,'-3'9'1284,"-8"26"1672,-2 49-2559,25 101-130,14-35 211,-7-36-596,-19-113-126,0-1-76,0 0-105,0 0-175,0 0-108,0 0-101,0 0-160,0 0-320,0 0-55,0 0 474,1 1-341,1 0-289</inkml:trace>
  <inkml:trace contextRef="#ctx0" brushRef="#br0" timeOffset="32183.348">14307 2958 6537 0 0,'-10'3'2332'0'0,"10"-2"-2229"0"0,0-1 0 0 0,0 0 0 0 0,1 0-1 0 0,-1 1 1 0 0,0-1 0 0 0,0 0-1 0 0,1 0 1 0 0,-1 1 0 0 0,0-1-1 0 0,0 0 1 0 0,0 1 0 0 0,1-1 0 0 0,-1 0-1 0 0,0 1 1 0 0,0-1 0 0 0,0 0-1 0 0,0 1 1 0 0,0-1 0 0 0,0 0-1 0 0,0 1 1 0 0,0-1 0 0 0,0 1 0 0 0,0-1-1 0 0,0 0 1 0 0,0 1 0 0 0,0-1-1 0 0,0 0 1 0 0,0 1 0 0 0,0-1-1 0 0,0 0 1 0 0,-1 1 0 0 0,1-1 0 0 0,0 0-1 0 0,0 1 1 0 0,0-1 0 0 0,-1 0-1 0 0,1 1 1 0 0,0-1-103 0 0,84-1-552 0 0,240-124 1814 0 0,-39 72-1847 0 0,-151 12-2191 0 0,-116 30 1857 0 0</inkml:trace>
  <inkml:trace contextRef="#ctx0" brushRef="#br0" timeOffset="37585.363">1928 1265 3153 0 0,'-61'-13'4471'0'0,"25"-32"-2561"0"0,35 45-1910 0 0,-2-4-20 0 0,-1 0 1 0 0,0 0-1 0 0,0 0 0 0 0,0 1 0 0 0,-1-1 0 0 0,1 1 0 0 0,-1 0 1 0 0,0 0-1 0 0,1 1 0 0 0,-1 0 0 0 0,0-1 0 0 0,-1 2 0 0 0,1-1 0 0 0,0 0 1 0 0,-1 1-1 0 0,1 0 0 0 0,0 1 0 0 0,-1-1 0 0 0,1 1 0 0 0,-1 0 0 0 0,1 0 1 0 0,-1 1-1 0 0,1-1 0 0 0,-2 2 20 0 0,-32 45 1 0 0,36-38-1 0 0,1-1 0 0 0,0 1 0 0 0,1-1 0 0 0,-1 1 0 0 0,2 0 0 0 0,-1-1 0 0 0,1 1-1 0 0,1 0 1 0 0,0 0 0 0 0,0-1 0 0 0,1 1 0 0 0,1 5 0 0 0,2 15-1 0 0,-3-9 11 0 0,1 0 1 0 0,2 0-1 0 0,0-1 1 0 0,0 0-1 0 0,2 0 1 0 0,1 0-1 0 0,0-1 1 0 0,1 0-1 0 0,1 0 1 0 0,7 9-11 0 0,-9-20 32 0 0,0 0 1 0 0,0-1-1 0 0,1 0 0 0 0,0-1 1 0 0,0 0-1 0 0,0 0 0 0 0,1-1 1 0 0,-1 0-1 0 0,1 0 1 0 0,0-1-1 0 0,0-1 0 0 0,1 1 1 0 0,-1-2-1 0 0,0 1 0 0 0,1-2 1 0 0,-1 1-1 0 0,0-1 0 0 0,1-1 1 0 0,-1 0-1 0 0,1 0 0 0 0,-1-1 1 0 0,0-1-1 0 0,1 0-32 0 0,123-67 415 0 0,-51 10-292 0 0,-78 57-100 0 0,-1 0 1 0 0,0-1 0 0 0,1 0 0 0 0,-2 1 0 0 0,1-1 0 0 0,0-1 0 0 0,-1 1 0 0 0,0 0 0 0 0,0-1-1 0 0,0 0 1 0 0,0 0 0 0 0,-1 0 0 0 0,0 0 0 0 0,0 0 0 0 0,0 0 0 0 0,0 0 0 0 0,-1-1-1 0 0,0 1 1 0 0,0-1 0 0 0,-1 1 0 0 0,0-1 0 0 0,0-4-24 0 0,-30-54 244 0 0,-93-17-248 0 0,-44-15-67 0 0,160 92 69 0 0,1 3 9 0 0,1 0 0 0 0,-1-1 0 0 0,1 0 0 0 0,-1 0 0 0 0,1 0 0 0 0,0-1 0 0 0,0 1 0 0 0,0-1 0 0 0,0-1 0 0 0,1 1 0 0 0,-1-1 0 0 0,1 1 0 0 0,0-1 0 0 0,0-1 0 0 0,0 1 0 0 0,0 0 0 0 0,1-1 0 0 0,0 0 0 0 0,0 0 0 0 0,0 0 0 0 0,1 0 1 0 0,-1 0-1 0 0,1-1 0 0 0,1 1 0 0 0,-1-1 0 0 0,1 1 0 0 0,0-1 0 0 0,0 1 0 0 0,0-3-7 0 0,0-4 7 0 0,1 0 0 0 0,0 1 0 0 0,1-1-1 0 0,1 0 1 0 0,0 0 0 0 0,0 1 0 0 0,1 0 0 0 0,0-1 0 0 0,1 1 0 0 0,4-7-7 0 0,42-26-116 0 0,18-8 92 0 0,-64 47-123 0 0,1 1 0 0 0,-1-1 0 0 0,1 1 0 0 0,0 0 0 0 0,1 0 0 0 0,-1 0 0 0 0,1 1 0 0 0,-1 0 0 0 0,1 0 0 0 0,0 0 0 0 0,0 1 0 0 0,0 0 0 0 0,1 0 0 0 0,-1 1 0 0 0,0-1 0 0 0,1 1 0 0 0,-1 1 0 0 0,1-1 0 0 0,-1 1 0 0 0,1 0 0 0 0,-1 1 0 0 0,1-1 0 0 0,-1 1 0 0 0,1 1 0 0 0,3 0 147 0 0,2 3-833 0 0</inkml:trace>
  <inkml:trace contextRef="#ctx0" brushRef="#br0" timeOffset="38976.024">2477 1456 5937 0 0,'-21'-32'4273'0'0,"8"-24"-3011"0"0,6 20-797 0 0,16 15-779 0 0,14 47 368 0 0,-6 30 128 0 0,13-17-134 0 0,-14 28 114 0 0,-10-35-112 0 0,-5-24-36 0 0,-1 1-1 0 0,1-1 0 0 0,1 0 0 0 0,0 1 1 0 0,0-1-1 0 0,0 0 0 0 0,1-1 1 0 0,1 1-1 0 0,-1 0 0 0 0,1-1 0 0 0,0 0 1 0 0,1 0-1 0 0,-1 0 0 0 0,2 0 1 0 0,-1-1-1 0 0,3 3-13 0 0,-8-9-9 0 0,-1 0 0 0 0,1-1 0 0 0,0 1-1 0 0,-1 0 1 0 0,1-1 0 0 0,0 1 0 0 0,-1 0 0 0 0,1-1 0 0 0,0 1 0 0 0,-1 0 0 0 0,1-1-1 0 0,0 1 1 0 0,0-1 0 0 0,-1 1 0 0 0,1-1 0 0 0,0 1 0 0 0,0 0 0 0 0,0-1 0 0 0,0 1-1 0 0,0-1 1 0 0,0 1 0 0 0,0-1 0 0 0,0 1 0 0 0,0-1 0 0 0,0 1 0 0 0,0-1 0 0 0,0 1-1 0 0,0-1 1 0 0,0 1 0 0 0,0 0 0 0 0,0-1 0 0 0,0 1 0 0 0,1-1 0 0 0,-1 1 0 0 0,0-1-1 0 0,0 1 1 0 0,0 0 0 0 0,1-1 0 0 0,-1 1 0 0 0,0-1 0 0 0,1 1 0 0 0,-1 0 0 0 0,0 0-1 0 0,1-1 1 0 0,-1 1 0 0 0,0 0 0 0 0,1-1 0 0 0,-1 1 0 0 0,1 0 0 0 0,-1 0 0 0 0,1-1 9 0 0,-10 1-101 0 0,-13 1 496 0 0,35 8 48 0 0,-12-9-440 0 0,0 1 1 0 0,-1-1-1 0 0,1 1 0 0 0,0-1 0 0 0,0 1 1 0 0,-1-1-1 0 0,1 1 0 0 0,-1 0 0 0 0,1 0 1 0 0,-1-1-1 0 0,1 1 0 0 0,-1 0 0 0 0,1 0 1 0 0,-1-1-1 0 0,1 1 0 0 0,-1 0 0 0 0,0 0 1 0 0,0 0-1 0 0,1 0 0 0 0,-1 0 1 0 0,0-1-1 0 0,0 1 0 0 0,0 0 0 0 0,0 0 1 0 0,0 0-1 0 0,0 0 0 0 0,0 0 0 0 0,0 0 1 0 0,-1 0-1 0 0,1-1 0 0 0,0 1 0 0 0,0 0 1 0 0,-1 0-1 0 0,1 0 0 0 0,0 0 0 0 0,-1-1 1 0 0,1 1-1 0 0,-1 0 0 0 0,1 0 1 0 0,-1-1-1 0 0,0 1 0 0 0,1 0 0 0 0,-1-1 1 0 0,0 1-1 0 0,1-1 0 0 0,-1 1 0 0 0,0-1 1 0 0,1 1-1 0 0,-1-1 0 0 0,0 1 0 0 0,0-1 1 0 0,0 0-1 0 0,0 1 0 0 0,1-1 0 0 0,-1 0 1 0 0,-1 0-4 0 0,-17 9 8 0 0,-58 31 6 0 0,-55 44-118 0 0,128-81 107 0 0,3-2 4 0 0,1-1 1 0 0,0 0 0 0 0,0 0 0 0 0,0 0 0 0 0,0 0 0 0 0,0 0 0 0 0,47-16 8 0 0,54-22-1028 0 0,118-29-2979 0 0,-213 67 2368 0 0</inkml:trace>
  <inkml:trace contextRef="#ctx0" brushRef="#br0" timeOffset="40516.818">5879 999 7578 0 0,'-28'-18'4361'0'0,"2"-2"-3292"0"0,-34-20-1337 0 0,44 34 253 0 0,1 0-1 0 0,-1 1 1 0 0,-1 1-1 0 0,1 1 1 0 0,0 0-1 0 0,-1 1 1 0 0,0 1-1 0 0,1 1 1 0 0,-1 0 0 0 0,0 1-1 0 0,1 1 1 0 0,-7 1 15 0 0,15-1-31 0 0,0 0 0 0 0,0 1 1 0 0,-1-1-1 0 0,2 2 1 0 0,-1-1-1 0 0,0 1 0 0 0,1 0 1 0 0,0 1-1 0 0,0 0 1 0 0,0 0-1 0 0,0 0 0 0 0,1 1 1 0 0,0 0-1 0 0,0 0 1 0 0,0 0-1 0 0,1 1 0 0 0,0 0 1 0 0,1 0-1 0 0,-3 6 31 0 0,-25 59 99 0 0,22 66 2 0 0,10-133-104 0 0,0 0 1 0 0,1 1-1 0 0,0-1 0 0 0,0 0 0 0 0,1 0 1 0 0,-1 0-1 0 0,1 0 0 0 0,0 0 1 0 0,1-1-1 0 0,-1 1 0 0 0,1 0 0 0 0,0-1 1 0 0,0 0-1 0 0,0 0 0 0 0,0 0 1 0 0,1 0-1 0 0,0 0 0 0 0,0-1 0 0 0,0 1 1 0 0,0-1-1 0 0,0 0 0 0 0,1 0 1 0 0,-1-1-1 0 0,6 3 3 0 0,136 73 55 0 0,-22-87 238 0 0,-108 3-281 0 0,1-1 0 0 0,-2 0 0 0 0,1-1 0 0 0,-1 0-1 0 0,0-2 1 0 0,0 0 0 0 0,-1 0 0 0 0,-1-1 0 0 0,0-1 0 0 0,0 0 0 0 0,-2-1 0 0 0,1 0 0 0 0,0-3-12 0 0,-6 4 29 0 0,0 0 1 0 0,-1-1 0 0 0,0 0 0 0 0,-1 0 0 0 0,-1 0-1 0 0,0 0 1 0 0,0-1 0 0 0,-1 1 0 0 0,-1-1 0 0 0,-1 0-1 0 0,0 1 1 0 0,0-1 0 0 0,-2 0 0 0 0,1 1-1 0 0,-2-1 1 0 0,0 1 0 0 0,0 0 0 0 0,-3-5-30 0 0,2 6-15 0 0,-1-1 0 0 0,0 1 0 0 0,-1-1 1 0 0,0 2-1 0 0,-1-1 0 0 0,-1 1 0 0 0,0 0 1 0 0,0 0-1 0 0,-1 1 0 0 0,0 0 0 0 0,-1 1 0 0 0,0 0 1 0 0,0 0-1 0 0,-11-5 15 0 0,8 3-25 0 0,7 6 26 0 0,-1 0 1 0 0,1 0-1 0 0,-1 0 1 0 0,2-1-1 0 0,-1 1 1 0 0,1-1 0 0 0,-1-1-1 0 0,2 1 1 0 0,-1-1-1 0 0,1 0 1 0 0,0 0-1 0 0,0 0 1 0 0,1-1-1 0 0,0 1 1 0 0,0-1-1 0 0,1 0 1 0 0,0 0-1 0 0,0 0 1 0 0,1 0 0 0 0,0 0-1 0 0,1 0 1 0 0,-1 0-1 0 0,1 0 1 0 0,1 0-1 0 0,0 0 1 0 0,2-8-2 0 0,13-77-500 0 0,16 69-794 0 0,47-44-1347 0 0,-65 52 1825 0 0,6 3-287 0 0</inkml:trace>
  <inkml:trace contextRef="#ctx0" brushRef="#br0" timeOffset="41123.974">6086 1176 4881 0 0,'3'-12'6485'0'0,"15"4"-6702"0"0,-6 4 795 0 0,-1 1-573 0 0,0 0 0 0 0,0 1 0 0 0,0 1 0 0 0,0-1 0 0 0,0 2 0 0 0,0 0 0 0 0,0 0 0 0 0,0 1 0 0 0,0 0 0 0 0,0 1 0 0 0,0 0 0 0 0,2 1-5 0 0,-11 0-5 0 0,0 0 1 0 0,0 0-1 0 0,0 1 1 0 0,-1-1-1 0 0,1 0 1 0 0,-1 1-1 0 0,0-1 1 0 0,0 1-1 0 0,0 0 1 0 0,0-1-1 0 0,-1 1 1 0 0,1 0 0 0 0,-1-1-1 0 0,0 1 1 0 0,0 0-1 0 0,0 0 1 0 0,-1-1-1 0 0,1 1 1 0 0,-1 0-1 0 0,0-1 1 0 0,0 1-1 0 0,0-1 1 0 0,0 1-1 0 0,-1-1 1 0 0,0 0 0 0 0,1 1-1 0 0,-1-1 1 0 0,-1 1 4 0 0,3-3-12 0 0,-55 66 310 0 0,4 18 565 0 0,76-71-356 0 0,40 5-175 0 0,-11-4-3841 0 0,-50-13 2486 0 0,-1 1-453 0 0</inkml:trace>
  <inkml:trace contextRef="#ctx0" brushRef="#br0" timeOffset="42482.842">9497 806 6417 0 0,'-38'4'4784'0'0,"-19"12"-4279"0"0,23-7-519 0 0,8-1-17 0 0,0 1-1 0 0,1 2 1 0 0,0 0 0 0 0,0 1 0 0 0,1 2 0 0 0,1 0 0 0 0,0 2-1 0 0,-11 10 32 0 0,1-1-20 0 0,24-20 3 0 0,-1 1 0 0 0,1 1 0 0 0,0-1 0 0 0,1 1 1 0 0,0 1-1 0 0,0 0 0 0 0,0 0 0 0 0,1 1 1 0 0,1-1-1 0 0,-1 2 0 0 0,1-1 0 0 0,1 1 0 0 0,0-1 1 0 0,0 1-1 0 0,1 1 0 0 0,0 0 17 0 0,2-6 15 0 0,0 0 0 0 0,0 1 1 0 0,1-1-1 0 0,0 1 0 0 0,0-1 0 0 0,0 1 1 0 0,1-1-1 0 0,-1 1 0 0 0,2-1 0 0 0,-1 1 0 0 0,0 0 1 0 0,1-1-1 0 0,0 1 0 0 0,1-1 0 0 0,-1 0 0 0 0,1 1 1 0 0,0-1-1 0 0,0 0 0 0 0,0 0 0 0 0,1 0 1 0 0,0 0-1 0 0,0 0 0 0 0,0-1 0 0 0,1 1 0 0 0,-1-1 1 0 0,1 0-1 0 0,1 0-15 0 0,7 3 82 0 0,1-1 1 0 0,0 0-1 0 0,0-1 0 0 0,1-1 1 0 0,-1 0-1 0 0,1-1 1 0 0,0 0-1 0 0,0-1 0 0 0,0-1 1 0 0,0 0-1 0 0,0-1 1 0 0,0 0-1 0 0,1-2 0 0 0,-1 1 1 0 0,0-1-1 0 0,-1-1 1 0 0,1-1-1 0 0,6-2-82 0 0,-17 5 13 0 0,9-2 2 0 0,0 0-1 0 0,-1-1 0 0 0,1-1 1 0 0,-1 0-1 0 0,0 0 1 0 0,-1-1-1 0 0,1 0 1 0 0,-1-1-1 0 0,-1 0 0 0 0,1-1 1 0 0,-1 0-1 0 0,0 0 1 0 0,-1-1-1 0 0,0 0 1 0 0,0-1-1 0 0,-1 0 0 0 0,0 0 1 0 0,-1 0-1 0 0,0-1 1 0 0,-1 0-1 0 0,0 0 1 0 0,1-7-15 0 0,7-10-93 0 0,-1 0 0 0 0,-2-1 0 0 0,0-1 0 0 0,-3 0 0 0 0,5-30 93 0 0,-9 47 31 0 0,-1 0 0 0 0,0 0-1 0 0,-1 0 1 0 0,-1 0 0 0 0,0 0-1 0 0,-1 0 1 0 0,0 0 0 0 0,-1 0-1 0 0,0 0 1 0 0,-1 1 0 0 0,-1-1 0 0 0,0 1-1 0 0,-2-5-30 0 0,-9-17 2 0 0,-1 1 1 0 0,-2 1-1 0 0,-1 0 0 0 0,-1 1 0 0 0,-2 1 0 0 0,-1 1 0 0 0,-1 1 1 0 0,-9-6-3 0 0,31 33 2 0 0,0 0 1 0 0,1 0-1 0 0,-1-1 1 0 0,0 1 0 0 0,1 0-1 0 0,-1-1 1 0 0,1 1-1 0 0,0-1 1 0 0,0 1 0 0 0,-1-1-1 0 0,1 0 1 0 0,0 1-1 0 0,0-1 1 0 0,0 0 0 0 0,1 0-1 0 0,-1 0 1 0 0,0 0-1 0 0,1 0 1 0 0,-1 0 0 0 0,1 0-1 0 0,0 0 1 0 0,0 0-1 0 0,-1 0 1 0 0,1 0 0 0 0,1 0-1 0 0,-1 0 1 0 0,0 0-1 0 0,0 0 1 0 0,1 0 0 0 0,-1 0-1 0 0,1 1 1 0 0,-1-1-1 0 0,1 0 1 0 0,0 0 0 0 0,0 0-1 0 0,0 0 1 0 0,0 1-1 0 0,0-1 1 0 0,0 0 0 0 0,1 0-3 0 0,97-65 29 0 0,-64 49-108 0 0,47-5-3748 0 0,-70 23 3263 0 0,0 1-67 0 0</inkml:trace>
  <inkml:trace contextRef="#ctx0" brushRef="#br0" timeOffset="43262.67">9777 1044 4745 0 0,'0'-1'150'0'0,"0"1"0"0"0,0 0-1 0 0,0-1 1 0 0,0 1 0 0 0,0 0 0 0 0,0-1-1 0 0,-1 1 1 0 0,1 0 0 0 0,0-1 0 0 0,0 1 0 0 0,0 0-1 0 0,-1-1 1 0 0,1 1 0 0 0,0 0 0 0 0,0 0-1 0 0,-1-1 1 0 0,1 1 0 0 0,0 0 0 0 0,-1 0 0 0 0,1-1-1 0 0,0 1 1 0 0,-1 0 0 0 0,1 0 0 0 0,0 0-1 0 0,-1 0 1 0 0,1 0 0 0 0,0 0 0 0 0,-1-1 0 0 0,1 1-1 0 0,0 0 1 0 0,-1 0 0 0 0,1 0 0 0 0,-1 0-1 0 0,1 0 1 0 0,0 0 0 0 0,-1 1 0 0 0,1-1 0 0 0,0 0-1 0 0,-1 0 1 0 0,1 0 0 0 0,0 0 0 0 0,-1 0-1 0 0,1 0 1 0 0,0 1 0 0 0,-1-1 0 0 0,1 0 0 0 0,0 0-1 0 0,-1 1-149 0 0,23-45 399 0 0,62-29-364 0 0,-49 55-319 0 0,-34 18 255 0 0,-1 0 87 0 0,0 0-8 0 0,0 0-25 0 0,0 0 28 0 0,0 0 3 0 0,30 9 811 0 0,-27-4-865 0 0,1-1-1 0 0,-1 0 1 0 0,0 1-1 0 0,-1 0 1 0 0,1 0-1 0 0,-1 0 1 0 0,0 0-1 0 0,0 0 0 0 0,-1 0 1 0 0,0 0-1 0 0,1 0 1 0 0,-2 1-1 0 0,1-1 1 0 0,-1 1-1 0 0,1-1 1 0 0,-1 0-1 0 0,-1 1 1 0 0,1-1-1 0 0,-1 1 1 0 0,0-1-1 0 0,0 0 1 0 0,-1 0-1 0 0,0 0 1 0 0,0 1-1 0 0,0-1 1 0 0,0-1-1 0 0,-1 3-1 0 0,-37 52 183 0 0,34-49-156 0 0,6-9-20 0 0,-1 1-1 0 0,1-1 0 0 0,-1 1 1 0 0,0-1-1 0 0,0 1 0 0 0,1-1 0 0 0,-1 0 1 0 0,0 0-1 0 0,0 1 0 0 0,0-1 1 0 0,0 0-1 0 0,0 0 0 0 0,-1 0 0 0 0,1 0 1 0 0,0 0-1 0 0,0 0 0 0 0,-1-1 1 0 0,1 1-1 0 0,-1 0 0 0 0,1 0 0 0 0,-1-1 1 0 0,1 1-1 0 0,-1-1 0 0 0,1 0 1 0 0,-1 1-1 0 0,1-1 0 0 0,-1 0 0 0 0,1 0 1 0 0,-1 0-1 0 0,0 0-6 0 0,22 35-32 0 0,-16-31 94 0 0,0 1-1 0 0,-1 0 1 0 0,1 0 0 0 0,-1 0 0 0 0,0 1-1 0 0,-1-1 1 0 0,1 1 0 0 0,-1-1 0 0 0,0 1 0 0 0,-1 0-1 0 0,0 0 1 0 0,1-1 0 0 0,-2 1 0 0 0,1 0-1 0 0,-1 0 1 0 0,0 0 0 0 0,0 0 0 0 0,0 0-1 0 0,-1 0 1 0 0,0 0 0 0 0,0 0 0 0 0,-1 0-1 0 0,0 0 1 0 0,0-1 0 0 0,0 1 0 0 0,0 0-1 0 0,-1-1 1 0 0,0 0 0 0 0,0 0 0 0 0,-1 0 0 0 0,1 0-1 0 0,-5 4-61 0 0,-49 9-1041 0 0,-49-33-2933 0 0,93 9 3084 0 0</inkml:trace>
  <inkml:trace contextRef="#ctx0" brushRef="#br0" timeOffset="44502.911">13010 569 8258 0 0,'-47'24'4477'0'0,"-15"9"-4720"0"0,-186 88 848 0 0,150-36-669 0 0,95-77 21 0 0,0 0-1 0 0,1 0 0 0 0,0 0 1 0 0,0 0-1 0 0,1 0 0 0 0,0 0 1 0 0,1 0-1 0 0,-1 1 0 0 0,2-1 1 0 0,-1 0-1 0 0,1 0 0 0 0,1 3 44 0 0,44 96 344 0 0,14-89 453 0 0,25-20-619 0 0,84-57 194 0 0,-161 54-370 0 0,0 0 0 0 0,0 0-1 0 0,-1-1 1 0 0,1 0 0 0 0,-1 0-1 0 0,-1-1 1 0 0,1 0 0 0 0,-1 0-1 0 0,0 0 1 0 0,-1-1 0 0 0,1 0-1 0 0,-2 0 1 0 0,1 0-1 0 0,-1-1 1 0 0,0 1 0 0 0,-1-1-1 0 0,0 0 1 0 0,-1 0 0 0 0,1 0-1 0 0,-2 0 1 0 0,1-3-2 0 0,3-47 38 0 0,-2 38-10 0 0,-1-1 0 0 0,-1 0 0 0 0,-1 0 0 0 0,-1 0 1 0 0,-1 1-1 0 0,-1-1 0 0 0,-4-13-28 0 0,-76-209 198 0 0,33 98-247 0 0,50 141 43 0 0,0 0-1 0 0,0 1 0 0 0,1-1 1 0 0,0 0-1 0 0,0 1 0 0 0,0-1 1 0 0,1 0-1 0 0,0 1 1 0 0,0 0-1 0 0,0-1 0 0 0,0 1 1 0 0,0 0-1 0 0,1 0 1 0 0,0 0-1 0 0,0 0 0 0 0,0 1 1 0 0,0-1-1 0 0,1 1 1 0 0,-1 0-1 0 0,1 0 0 0 0,2-1 7 0 0,-1-1 8 0 0,79-91-1512 0 0,-83 89-1457 0 0,-1 6 1844 0 0</inkml:trace>
  <inkml:trace contextRef="#ctx0" brushRef="#br0" timeOffset="45306.843">13270 786 2897 0 0,'-111'166'6181'0'0,"103"-160"-5375"0"0,10-5-824 0 0,12 1 37 0 0,225 8 1586 0 0,-198-1-1906 0 0,-40-9 189 0 0,19-28-2824 0 0,2-42 2586 0 0,-35 4 993 0 0,0 65 1443 0 0,8 36-1313 0 0,5-29-725 0 0,-18 96 608 0 0,-33 63-354 0 0,57-124-1461 0 0,7-17-2353 0 0,-12-23 2715 0 0,-1-1-310 0 0,0 0-312 0 0</inkml:trace>
  <inkml:trace contextRef="#ctx0" brushRef="#br0" timeOffset="45646.78">13439 456 4529 0 0,'-6'40'3857'0'0,"1"6"-3385"0"0,4-34-373 0 0,0-1-1 0 0,-1 1 1 0 0,0-1 0 0 0,0 1 0 0 0,-1-1 0 0 0,-1 0-1 0 0,0 0 1 0 0,0-1 0 0 0,-1 1 0 0 0,-1-1 0 0 0,0 0-1 0 0,-5 7-98 0 0,-15 31 68 0 0,-14 35-1989 0 0,34-69 1330 0 0,-1-4-207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2:47:46.0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370 0 3729 0 0,'-59'0'5078'0'0,"53"34"-4898"0"0,13 248-266 0 0,-1-226 51 0 0,-1 23-58 0 0,-3-31 72 0 0,2-1-1 0 0,1 1 0 0 0,3-1 0 0 0,2 0 0 0 0,2 0 0 0 0,12 29 22 0 0,-13-54 36 0 0,1-1 0 0 0,1 0 0 0 0,1-1 0 0 0,1-1-1 0 0,1 0 1 0 0,0 0 0 0 0,1-2 0 0 0,6 4-36 0 0,-11-9-6 0 0,13 15 22 0 0,-20-21-22 0 0,-1 0 1 0 0,0-1-1 0 0,1 0 0 0 0,0 0 0 0 0,0 0 0 0 0,1-1 1 0 0,-1 1-1 0 0,1-1 0 0 0,0-1 0 0 0,0 1 1 0 0,0-1-1 0 0,1 0 0 0 0,-1 0 0 0 0,1-1 1 0 0,0 0-1 0 0,-1 0 0 0 0,1 0 0 0 0,2-1 6 0 0,78-5-827 0 0,5-33-3189 0 0,-78 29 3249 0 0,2 0-73 0 0</inkml:trace>
  <inkml:trace contextRef="#ctx0" brushRef="#br0" timeOffset="371.13">1 403 5009 0 0,'12'-25'3016'0'0,"33"15"-3076"0"0,-38 9 183 0 0,57-5-678 0 0,0 3-1 0 0,0 2 1 0 0,0 3-1 0 0,1 3 0 0 0,4 3 556 0 0,-30 2-1013 0 0</inkml:trace>
  <inkml:trace contextRef="#ctx0" brushRef="#br0" timeOffset="61600.057">259 330 3585 0 0,'-22'12'3262'0'0,"29"-30"-2398"0"0,-3 13-818 0 0,1 1 1 0 0,0 0 0 0 0,-1 1-1 0 0,2-1 1 0 0,-1 1-1 0 0,0 0 1 0 0,1 0-1 0 0,-1 1 1 0 0,1 0-1 0 0,0 0 1 0 0,0 0-1 0 0,0 0 1 0 0,0 1-1 0 0,0 0 1 0 0,0 0-1 0 0,0 1 1 0 0,0 0-1 0 0,0 0 1 0 0,0 0-1 0 0,1 1 1 0 0,-1 0-1 0 0,0 0 1 0 0,0 0-1 0 0,4 2-46 0 0,6 2 45 0 0,159 25 573 0 0,-5-32-2969 0 0,-146 2 1373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2:52:12.0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366 244 1144 0 0,'-13'-41'4549'0'0,"-47"-90"-2774"0"0,57 125-1757 0 0,-1 1 0 0 0,0 0-1 0 0,0 0 1 0 0,0 0 0 0 0,-1 1 0 0 0,1-1-1 0 0,-1 1 1 0 0,0 0 0 0 0,-1 1 0 0 0,1-1-1 0 0,-1 1 1 0 0,1 0 0 0 0,-1 0 0 0 0,0 1-1 0 0,0 0 1 0 0,0 0 0 0 0,0 0 0 0 0,-1 0-1 0 0,1 1 1 0 0,0 1 0 0 0,-1-1-1 0 0,1 1 1 0 0,0 0 0 0 0,-1 0 0 0 0,1 0-1 0 0,0 1 1 0 0,-1 0 0 0 0,1 1 0 0 0,0-1-1 0 0,0 1 1 0 0,0 0 0 0 0,0 1 0 0 0,0 0-1 0 0,0-1 1 0 0,1 2 0 0 0,-1-1 0 0 0,1 1-1 0 0,0 0 1 0 0,0 0 0 0 0,-4 4-18 0 0,4-4-9 0 0,0 0-1 0 0,1 0 1 0 0,-1 0 0 0 0,1 0 0 0 0,0 1-1 0 0,0-1 1 0 0,0 1 0 0 0,1 0 0 0 0,0 0 0 0 0,0 1-1 0 0,0-1 1 0 0,0 1 0 0 0,1-1 0 0 0,0 1 0 0 0,0 0-1 0 0,1 0 1 0 0,-1 0 0 0 0,1 0 0 0 0,1 0 0 0 0,-1 0-1 0 0,1 0 1 0 0,0 0 0 0 0,0 0 0 0 0,1 0-1 0 0,0 0 1 0 0,0 0 0 0 0,0 0 0 0 0,1 0 0 0 0,0 0-1 0 0,0 0 1 0 0,0-1 0 0 0,3 4 9 0 0,27 34-123 0 0,130 33-26 0 0,-8 15 129 0 0,-41-10 189 0 0,-113-80-129 0 0,1 1 0 0 0,0-1-1 0 0,-1 0 1 0 0,1 1-1 0 0,-1-1 1 0 0,0 0 0 0 0,1 1-1 0 0,-1-1 1 0 0,0 0-1 0 0,0 1 1 0 0,0-1 0 0 0,0 1-1 0 0,0-1 1 0 0,0 0 0 0 0,0 1-1 0 0,0-1 1 0 0,-1 0-1 0 0,1 1 1 0 0,0-1 0 0 0,-1 0-1 0 0,1 1 1 0 0,-1-1-1 0 0,0 0 1 0 0,1 0 0 0 0,-1 1-1 0 0,0-1 1 0 0,0 0-1 0 0,0 0 1 0 0,0 0 0 0 0,0 0-1 0 0,0 0 1 0 0,0 0 0 0 0,0 0-1 0 0,0-1 1 0 0,0 1-1 0 0,0 0 1 0 0,-1-1 0 0 0,1 1-1 0 0,0 0 1 0 0,0-1-1 0 0,-1 0 1 0 0,1 1 0 0 0,0-1-1 0 0,-1 0 1 0 0,1 1-1 0 0,-1-1 1 0 0,1 0 0 0 0,0 0-1 0 0,-1 0 1 0 0,1 0 0 0 0,-1-1-1 0 0,0 1-39 0 0,-17 8 163 0 0,-41 23 24 0 0,-44-14-85 0 0,26 15-1695 0 0,62-28-2806 0 0,15-4 3400 0 0</inkml:trace>
  <inkml:trace contextRef="#ctx0" brushRef="#br0" timeOffset="480.135">696 542 216 0 0,'-6'93'1022'0'0,"4"49"561"0"0,3-138-1541 0 0,1-1 0 0 0,0 0-1 0 0,0 1 1 0 0,0-1 0 0 0,0 0 0 0 0,0 0 0 0 0,1 0 0 0 0,-1-1 0 0 0,1 1 0 0 0,0 0 0 0 0,0-1 0 0 0,0 0 0 0 0,0 0 0 0 0,0 0 0 0 0,1 0 0 0 0,-1 0 0 0 0,0-1 0 0 0,1 1 0 0 0,0-1 0 0 0,-1 0 0 0 0,1 0 0 0 0,0 0 0 0 0,-1-1 0 0 0,1 1 0 0 0,0-1 0 0 0,0 0-1 0 0,0 0 1 0 0,-1 0 0 0 0,1-1 0 0 0,0 1 0 0 0,0-1 0 0 0,-1 0 0 0 0,1 0 0 0 0,0 0 0 0 0,-1 0 0 0 0,1-1 0 0 0,-1 1 0 0 0,0-1 0 0 0,3-2-42 0 0,5-4 203 0 0,0 0 0 0 0,0-1 1 0 0,-1 0-1 0 0,0-1 0 0 0,-1 0 0 0 0,0-1 1 0 0,0 0-1 0 0,-1 0 0 0 0,-1-1 0 0 0,0 0 1 0 0,0 0-1 0 0,-1-1 0 0 0,-1 1 0 0 0,0-1 1 0 0,2-13-204 0 0,1-59 1109 0 0,-8 83-1143 0 0,0 0 0 0 0,0 0-1 0 0,0 0 1 0 0,-1 0 0 0 0,1 0-1 0 0,0 0 1 0 0,-1 1 0 0 0,0-1-1 0 0,1 0 1 0 0,-1 0 0 0 0,0 1-1 0 0,0-1 1 0 0,0 0 0 0 0,0 1 0 0 0,0-1-1 0 0,0 1 1 0 0,-1-1 0 0 0,1 1-1 0 0,-1 0 1 0 0,1-1 0 0 0,0 1-1 0 0,-1 0 1 0 0,0 0 0 0 0,1 0-1 0 0,-1 0 1 0 0,0 0 0 0 0,0 0 0 0 0,1 1-1 0 0,-1-1 1 0 0,0 1 0 0 0,0-1-1 0 0,0 1 1 0 0,0 0 0 0 0,0-1-1 0 0,0 1 1 0 0,1 0 0 0 0,-1 0-1 0 0,0 1 1 0 0,0-1 0 0 0,-2 0 34 0 0,-9 8-213 0 0,-1-1 0 0 0,1 2 0 0 0,0 0 0 0 0,1 0 0 0 0,0 1 0 0 0,0 1 1 0 0,1 0-1 0 0,1 1 0 0 0,0 0 0 0 0,0 0 0 0 0,2 1 0 0 0,-1 0 0 0 0,1 0 0 0 0,-2 8 213 0 0,10-20-6 0 0,-13 32-915 0 0,6-21 187 0 0</inkml:trace>
  <inkml:trace contextRef="#ctx0" brushRef="#br0" timeOffset="683.014">1023 392 2905 0 0,'-30'34'681'0'0,"3"0"1"0"0,1 2 0 0 0,1 1-1 0 0,2 1 1 0 0,-7 19-682 0 0,-74 113-42 0 0,58-113-707 0 0,-1-2 0 0 0,-4-2 0 0 0,-36 30 749 0 0,75-73-807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2:52:14.0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539 162 4537 0 0,'-12'-33'4268'0'0,"12"27"-4033"0"0,-28-54 1390 0 0,25 57-1626 0 0,-2-3 10 0 0,-1 0 0 0 0,0 1 0 0 0,-1 0 0 0 0,1 0 1 0 0,-1 0-1 0 0,0 1 0 0 0,0 0 0 0 0,0 0 1 0 0,0 0-1 0 0,-1 1 0 0 0,0 1 0 0 0,1-1 1 0 0,-8 0-10 0 0,0 4-42 0 0,0 1 0 0 0,0 1 1 0 0,0 1-1 0 0,1 0 0 0 0,-1 1 1 0 0,1 1-1 0 0,0 0 0 0 0,0 0 1 0 0,1 2-1 0 0,0 0 0 0 0,0 0 1 0 0,1 1-1 0 0,0 1 0 0 0,1 0 1 0 0,-1 0-1 0 0,2 1 0 0 0,-7 9 42 0 0,-4 2-12 0 0,1 0 0 0 0,1 1 0 0 0,1 0 0 0 0,1 2-1 0 0,2 0 1 0 0,-9 18 12 0 0,22-41-6 0 0,1-1 0 0 0,0 1 0 0 0,-1 0 0 0 0,1 0 1 0 0,0 0-1 0 0,0 0 0 0 0,0 0 0 0 0,0 0 0 0 0,0 0 0 0 0,0 0 0 0 0,1 1 0 0 0,-1-1 0 0 0,1 0 0 0 0,0 0 0 0 0,-1 1 1 0 0,1-1-1 0 0,0 0 0 0 0,0 0 0 0 0,1 1 0 0 0,-1-1 0 0 0,0 0 0 0 0,1 0 0 0 0,-1 1 0 0 0,1-1 0 0 0,0 0 0 0 0,0 0 0 0 0,0 0 1 0 0,0 0-1 0 0,0 0 0 0 0,0 0 0 0 0,0 0 0 0 0,1 0 0 0 0,-1 0 0 0 0,1-1 0 0 0,-1 1 0 0 0,1-1 0 0 0,0 1 0 0 0,-1-1 0 0 0,1 1 1 0 0,0-1-1 0 0,0 0 0 0 0,0 0 0 0 0,0 0 0 0 0,0 0 0 0 0,0 0 0 0 0,1 0 6 0 0,17 3-27 0 0,0 0 0 0 0,0-1 0 0 0,0-1 1 0 0,0-1-1 0 0,1 0 0 0 0,-1-2 0 0 0,0 0 0 0 0,7-2 27 0 0,-11 1-8 0 0,5 0 9 0 0,0 1 0 0 0,0 0 0 0 0,0 1-1 0 0,-1 2 1 0 0,1 0 0 0 0,0 1-1 0 0,-1 1 1 0 0,1 1 0 0 0,-1 0 0 0 0,0 2-1 0 0,5 3 0 0 0,-23-10 8 0 0,-1 1-1 0 0,0-1 0 0 0,1 1 1 0 0,-1-1-1 0 0,0 1 0 0 0,0 0 1 0 0,1-1-1 0 0,-1 1 0 0 0,0 0 0 0 0,0 0 1 0 0,0 0-1 0 0,0 0 0 0 0,0 0 1 0 0,0 0-1 0 0,0 0 0 0 0,0 0 1 0 0,0 0-1 0 0,0 1 0 0 0,-1-1 1 0 0,1 0-1 0 0,0 0 0 0 0,-1 1 0 0 0,1-1 1 0 0,-1 1-1 0 0,0-1 0 0 0,1 0 1 0 0,-1 1-1 0 0,0-1 0 0 0,0 1 1 0 0,0-1-1 0 0,0 1 0 0 0,0-1 1 0 0,0 0-1 0 0,0 1 0 0 0,-1-1 0 0 0,1 1 1 0 0,0-1-1 0 0,-1 0 0 0 0,1 1 1 0 0,-1-1-1 0 0,0 0 0 0 0,1 1 1 0 0,-1-1-1 0 0,0 0 0 0 0,0 0 1 0 0,0 0-1 0 0,1 0 0 0 0,-1 0 0 0 0,0 0 1 0 0,-1 0-1 0 0,1 0 0 0 0,-1 1-7 0 0,-71 41 672 0 0,66-39-622 0 0,-208 65 558 0 0,107-69-4213 0 0,98-1 2580 0 0,1 1-337 0 0</inkml:trace>
  <inkml:trace contextRef="#ctx0" brushRef="#br0" timeOffset="1347.585">712 717 4729 0 0,'1'-6'155'0'0,"0"1"0"0"0,0 0 0 0 0,0 0-1 0 0,0 0 1 0 0,1 0 0 0 0,0 0 0 0 0,0 0 0 0 0,0 0 0 0 0,1 1 0 0 0,-1-1-1 0 0,1 1 1 0 0,0 0 0 0 0,0 0 0 0 0,1 0 0 0 0,-1 0 0 0 0,3-1-155 0 0,34-66-117 0 0,-31-20-178 0 0,-9 91 195 0 0,0 0 16 0 0,0 0-11 0 0,0 0 43 0 0,0 0 43 0 0,0 0 25 0 0,1 26 120 0 0,0 14 26 0 0,1-1 0 0 0,3 1 0 0 0,1-1 0 0 0,1 0-1 0 0,3-1 1 0 0,1 0 0 0 0,13 29-162 0 0,22 28 270 0 0,-45-95-253 0 0,-1 0 6 0 0,0 0 2 0 0,0 0 6 0 0,0 0 1 0 0,0 0-3 0 0,0 0-9 0 0,0 0 7 0 0,0 0 13 0 0,0 0-14 0 0,0 0-8 0 0,0 0-4 0 0,-37 10-330 0 0,-85 46 194 0 0,88-18 187 0 0,95-32 336 0 0,77-33-2042 0 0,-119 22 1007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2:52:17.56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508 150 5137 0 0,'-3'-2'272'0'0,"0"0"0"0"0,0 0 1 0 0,0-1-1 0 0,0 1 0 0 0,1-1 0 0 0,-1 0 0 0 0,1 0 1 0 0,-1 0-1 0 0,1 0 0 0 0,0 0 0 0 0,0 0 0 0 0,0 0 1 0 0,1-1-1 0 0,-1 1 0 0 0,1-1 0 0 0,0 1 0 0 0,0-1 1 0 0,0 0-1 0 0,0-1-272 0 0,-31-54 736 0 0,-57 30-788 0 0,-18 53 44 0 0,98-21 2 0 0,-1 1-1 0 0,1-1 1 0 0,0 1 0 0 0,0 1-1 0 0,0 0 1 0 0,1 0 0 0 0,0 1-1 0 0,0 0 1 0 0,0 0 0 0 0,1 1-1 0 0,0 0 1 0 0,0 0 0 0 0,1 0-1 0 0,-1 1 1 0 0,2 0 0 0 0,-5 8 6 0 0,13 23-146 0 0,-2-38 124 0 0,-1-1 4 0 0,0 0 1 0 0,14 22 226 0 0,15-5-199 0 0,11 14 6 0 0,11-10 32 0 0,42 9-286 0 0,-69-17 190 0 0,31 22 60 0 0,-54-34 6 0 0,-1-1 6 0 0,0 0 4 0 0,0 0-10 0 0,0 0 1 0 0,-8 19 60 0 0,6-9-51 0 0,-1 0 1 0 0,0 0-1 0 0,-1-1 0 0 0,0 1 1 0 0,-1-1-1 0 0,0 0 1 0 0,0 0-1 0 0,-1-1 1 0 0,0 1-1 0 0,0-1 1 0 0,-1-1-1 0 0,0 1 1 0 0,0-1-1 0 0,-1 0 0 0 0,0-1 1 0 0,0 0-1 0 0,-1 0 1 0 0,1-1-1 0 0,-1 0 1 0 0,-1 0-1 0 0,-8 2-28 0 0,18-6 1 0 0,-11 5 17 0 0,0 0 0 0 0,0-1-1 0 0,0 0 1 0 0,-1-1-1 0 0,0 0 1 0 0,1-1 0 0 0,-1 0-1 0 0,-1-1 1 0 0,1 0-1 0 0,0-1 1 0 0,0 0 0 0 0,-1-1-1 0 0,1-1 1 0 0,0 0 0 0 0,-10-2-18 0 0,8 0-373 0 0,-14-5-769 0 0,13-1-2921 0 0,13 7 2767 0 0</inkml:trace>
  <inkml:trace contextRef="#ctx0" brushRef="#br0" timeOffset="666.221">594 659 5353 0 0,'0'0'83'0'0,"1"0"1"0"0,-1 0-1 0 0,0-1 0 0 0,0 1 0 0 0,0 0 0 0 0,0 0 1 0 0,0-1-1 0 0,0 1 0 0 0,0 0 0 0 0,0-1 1 0 0,0 1-1 0 0,0 0 0 0 0,1 0 0 0 0,-1-1 0 0 0,0 1 1 0 0,-1 0-1 0 0,1-1 0 0 0,0 1 0 0 0,0 0 1 0 0,0 0-1 0 0,0-1 0 0 0,0 1 0 0 0,0 0 0 0 0,0-1 1 0 0,0 1-1 0 0,0 0 0 0 0,-1 0 0 0 0,1-1 0 0 0,0 1 1 0 0,0 0-1 0 0,0 0 0 0 0,-1 0 0 0 0,1-1 1 0 0,0 1-1 0 0,0 0 0 0 0,0 0 0 0 0,-1 0 0 0 0,1-1 1 0 0,0 1-1 0 0,-1 0 0 0 0,1 0 0 0 0,0 0 1 0 0,0 0-1 0 0,-1 0 0 0 0,1 0 0 0 0,0 0 0 0 0,-1 0 1 0 0,1 0-84 0 0,37-19 345 0 0,-26 13 434 0 0,-6 4-786 0 0,-1-1 1 0 0,1 1-1 0 0,-1-1 0 0 0,1 1 1 0 0,0 1-1 0 0,0-1 1 0 0,0 1-1 0 0,0 0 1 0 0,0 0-1 0 0,0 0 1 0 0,0 0-1 0 0,0 1 1 0 0,0 0-1 0 0,1 0 1 0 0,-1 1-1 0 0,0-1 1 0 0,0 1-1 0 0,5 2 7 0 0,-7-1-13 0 0,-1 1 0 0 0,0 1 1 0 0,1-1-1 0 0,-1 0 0 0 0,0 0 0 0 0,-1 1 0 0 0,1-1 0 0 0,-1 1 0 0 0,1 0 0 0 0,-1-1 0 0 0,0 1 1 0 0,0 0-1 0 0,-1 0 0 0 0,1 0 0 0 0,-1 0 0 0 0,0 0 0 0 0,0-1 0 0 0,0 5 13 0 0,0-1 4 0 0,-1-1-1 0 0,1 1 0 0 0,-1-1 1 0 0,0 1-1 0 0,0-1 1 0 0,-1 1-1 0 0,0-1 1 0 0,0 0-1 0 0,0 0 0 0 0,-1 0 1 0 0,0 0-1 0 0,0 0 1 0 0,-1 0-1 0 0,-1 2-3 0 0,-130 160 128 0 0,63-86-25 0 0,72-81-91 0 0,0-1 7 0 0,0 0-7 0 0,0 0 1 0 0,24 1 4 0 0,249 18-238 0 0,-197-13-2514 0 0,-61 2 1530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2:52:19.6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416 359 3553 0 0,'-44'-45'6367'0'0,"-48"6"-6266"0"0,86 37 79 0 0,1 1-236 0 0,-1 0 1 0 0,1 1 0 0 0,-1-1-1 0 0,0 1 1 0 0,1 0-1 0 0,-1 0 1 0 0,1 1-1 0 0,-1 0 1 0 0,0 0-1 0 0,1 0 1 0 0,-1 1 0 0 0,1 0-1 0 0,0 0 1 0 0,0 0-1 0 0,-1 0 1 0 0,1 1-1 0 0,1 0 1 0 0,-1 0-1 0 0,0 0 1 0 0,0 2 55 0 0,-28 13-41 0 0,-52 35 136 0 0,84-51-100 0 0,0 0 1 0 0,0 1-1 0 0,0-1 0 0 0,0 0 1 0 0,0 1-1 0 0,0-1 0 0 0,1 0 0 0 0,-1 1 1 0 0,1-1-1 0 0,-1 1 0 0 0,1-1 1 0 0,0 1-1 0 0,0-1 0 0 0,0 1 1 0 0,0-1-1 0 0,1 1 0 0 0,-1-1 1 0 0,1 1-1 0 0,-1-1 0 0 0,1 0 0 0 0,0 1 1 0 0,0-1-1 0 0,0 0 0 0 0,0 1 1 0 0,1-1-1 0 0,-1 0 0 0 0,0 0 1 0 0,1 0-1 0 0,0 0 0 0 0,-1 0 1 0 0,2 0 4 0 0,-2-1-8 0 0,-1-1-8 0 0,0 0-4 0 0,0 0 9 0 0,0 0 3 0 0,11 12-8 0 0,24 21 9 0 0,30-3-10 0 0,51 21 22 0 0,-114-49 14 0 0,1-1 0 0 0,-1 1 0 0 0,1 0 0 0 0,-1 0 0 0 0,0 0 0 0 0,0 0 0 0 0,0 0 0 0 0,0 1 0 0 0,-1-1 0 0 0,1 1 0 0 0,-1-1-1 0 0,1 1 1 0 0,-1 0 0 0 0,0-1 0 0 0,0 1 0 0 0,0 0 0 0 0,0 0 0 0 0,-1 0 0 0 0,1 0 0 0 0,-1 0 0 0 0,1 0 0 0 0,-1 0 0 0 0,0 0 0 0 0,0 0 0 0 0,-1-1 0 0 0,1 1 0 0 0,-1 0-1 0 0,1 0 1 0 0,-1 0 0 0 0,0 0 0 0 0,0 0 0 0 0,0-1 0 0 0,0 1 0 0 0,-1 0 0 0 0,1-1 0 0 0,-1 1 0 0 0,1-1 0 0 0,-1 1 0 0 0,0-1 0 0 0,0 0 0 0 0,0 0 0 0 0,0 0 0 0 0,-1 0-1 0 0,1 0 1 0 0,-3 1-19 0 0,-3 6 48 0 0,-1-1 0 0 0,0-1-1 0 0,0 1 1 0 0,0-1-1 0 0,-1-1 1 0 0,0 0 0 0 0,-1 0-1 0 0,1-1 1 0 0,-1 0-1 0 0,0-1 1 0 0,-1 0 0 0 0,1-1-1 0 0,0 0 1 0 0,-1-1-1 0 0,0-1 1 0 0,-3 1-48 0 0,-78-45-5955 0 0,85 40 4802 0 0</inkml:trace>
  <inkml:trace contextRef="#ctx0" brushRef="#br0" timeOffset="807.399">540 732 2865 0 0,'-35'-5'3663'0'0,"31"4"-3649"0"0,4 1 3 0 0,0 0-1 0 0,-1 0 0 0 0,1 1 0 0 0,-1-1 1 0 0,1 0-1 0 0,-1 0 0 0 0,1 0 0 0 0,-1 0 1 0 0,1-1-1 0 0,-1 1 0 0 0,1 0 0 0 0,-1 0 0 0 0,1 0 1 0 0,-1 0-1 0 0,1 0 0 0 0,-1-1 0 0 0,1 1 1 0 0,0 0-1 0 0,-1 0 0 0 0,1-1 0 0 0,-1 1 1 0 0,1 0-1 0 0,0 0 0 0 0,-1-1 0 0 0,1 1 1 0 0,0-1-1 0 0,-1 1 0 0 0,1 0 0 0 0,0-1 1 0 0,0 1-1 0 0,-1-1 0 0 0,1 1 0 0 0,0 0 1 0 0,0-1-1 0 0,0 1 0 0 0,0-1 0 0 0,-1 1 0 0 0,1-1 1 0 0,0 1-1 0 0,0-1 0 0 0,0 1 0 0 0,0-1 1 0 0,0 1-1 0 0,0-1 0 0 0,0 1 0 0 0,0-1 1 0 0,0 1-1 0 0,1-1 0 0 0,-1 1 0 0 0,0-1 1 0 0,0 1-1 0 0,0 0 0 0 0,1-1 0 0 0,-1 1 1 0 0,0-1-1 0 0,0 1 0 0 0,1 0 0 0 0,-1-1-16 0 0,79-15-36 0 0,-70 15 46 0 0,0 1 0 0 0,1 0 0 0 0,-1 0 0 0 0,0 1 0 0 0,0 0 0 0 0,1 0 0 0 0,-1 1 0 0 0,0 1 0 0 0,0-1 0 0 0,-1 1 0 0 0,1 1 0 0 0,2 1-10 0 0,9 59 76 0 0,-68 9 203 0 0,43-67-240 0 0,0 0-1 0 0,-1-1 1 0 0,0 0 0 0 0,0 0-1 0 0,0 0 1 0 0,0-1 0 0 0,-1 0-1 0 0,0 0 1 0 0,1 0 0 0 0,-2-1-1 0 0,1 0 1 0 0,0 0 0 0 0,0-1-1 0 0,-1 0 1 0 0,0-1 0 0 0,1 1-1 0 0,-5-1-37 0 0,12-1-31 0 0,0 1 0 0 0,0-1 1 0 0,0 0-1 0 0,0 1 0 0 0,0-1 1 0 0,0 0-1 0 0,0 1 0 0 0,0-1 1 0 0,0 0-1 0 0,0 1 0 0 0,0-1 1 0 0,0 0-1 0 0,0 1 0 0 0,0-1 30 0 0,31 8-259 0 0,-28-8 321 0 0,-1 1 1 0 0,1-1 0 0 0,0 1 0 0 0,-1-1-1 0 0,1 1 1 0 0,0 0 0 0 0,-1 0-1 0 0,1 0 1 0 0,-1 0 0 0 0,1 1-1 0 0,-1-1 1 0 0,0 1 0 0 0,0-1 0 0 0,1 1-1 0 0,-1 0 1 0 0,0 0 0 0 0,-1 0-1 0 0,1 0 1 0 0,0 0 0 0 0,0 0 0 0 0,-1 0-1 0 0,1 1 1 0 0,-1-1 0 0 0,0 1-1 0 0,0-1 1 0 0,0 1 0 0 0,0-1-1 0 0,0 1 1 0 0,-1 0 0 0 0,1 0 0 0 0,-1-1-1 0 0,1 1 1 0 0,-1 0 0 0 0,0-1-1 0 0,0 1 1 0 0,0 0 0 0 0,-1 0 0 0 0,1-1-1 0 0,-1 1 1 0 0,1 0 0 0 0,-1-1-1 0 0,0 1 1 0 0,0 0 0 0 0,0-1 0 0 0,0 1-1 0 0,-1-1 1 0 0,1 0 0 0 0,-1 1-1 0 0,1-1 1 0 0,-2 1-63 0 0,-57 34-397 0 0,31-33-6229 0 0,27-4 5881 0 0</inkml:trace>
  <inkml:trace contextRef="#ctx0" brushRef="#br0" timeOffset="1054.985">843 382 3793 0 0,'157'9'4887'0'0,"-65"-2"-3681"0"0,-86-6-1323 0 0,1-1-1 0 0,-1 0 0 0 0,1 0 1 0 0,-1-1-1 0 0,1 0 0 0 0,-1 0 1 0 0,0-1-1 0 0,1 1 1 0 0,-1-1-1 0 0,0-1 0 0 0,0 1 1 0 0,0-1-1 0 0,-1 0 1 0 0,1 0-1 0 0,0-1 0 0 0,-1 0 1 0 0,0 0-1 0 0,0 0 0 0 0,0 0 1 0 0,-1-1-1 0 0,5-5 118 0 0,-5 2-1047 0 0</inkml:trace>
  <inkml:trace contextRef="#ctx0" brushRef="#br0" timeOffset="1304.019">810 632 6409 0 0,'10'20'3889'0'0,"1"0"-3722"0"0,-8-16-154 0 0,1 0 0 0 0,0 0 0 0 0,0 0 1 0 0,1 0-1 0 0,-1 0 0 0 0,1-1 0 0 0,0 0 0 0 0,0 0 1 0 0,0 0-1 0 0,0-1 0 0 0,0 0 0 0 0,1 1 0 0 0,-1-2 1 0 0,1 1-1 0 0,-1-1 0 0 0,1 0 0 0 0,0 0 0 0 0,-1 0 1 0 0,2-1-14 0 0,3-2-162 0 0,0-1 1 0 0,0 0-1 0 0,-1 0 1 0 0,1-1-1 0 0,-1 0 1 0 0,0-1-1 0 0,0 0 1 0 0,-1 0-1 0 0,1-1 1 0 0,-1 0 0 0 0,0 0-1 0 0,-1-1 1 0 0,1 0-1 0 0,4-7 162 0 0,3-3-837 0 0</inkml:trace>
  <inkml:trace contextRef="#ctx0" brushRef="#br0" timeOffset="2155.125">1797 7 2745 0 0,'-38'-6'3560'0'0,"-20"15"-3225"0"0,45-6-130 0 0,-7 3-155 0 0,0 1 0 0 0,0 1-1 0 0,1 0 1 0 0,1 2 0 0 0,-1 0-1 0 0,1 1 1 0 0,1 0-1 0 0,0 2 1 0 0,1 0 0 0 0,0 1-1 0 0,1 1 1 0 0,1 0-1 0 0,0 1 1 0 0,1 0 0 0 0,-7 12-50 0 0,19-26 23 0 0,-1-1 0 0 0,1 1 1 0 0,0 0-1 0 0,0 0 0 0 0,0 0 1 0 0,0-1-1 0 0,0 1 0 0 0,1 0 1 0 0,-1 0-1 0 0,0 0 1 0 0,1 0-1 0 0,0 0 0 0 0,-1 1 1 0 0,1-1-1 0 0,0 0 0 0 0,0 0 1 0 0,0 0-1 0 0,0 0 0 0 0,0 0 1 0 0,1 0-1 0 0,-1 0 0 0 0,1 0 1 0 0,-1 0-1 0 0,1 0 1 0 0,0 0-1 0 0,0 0 0 0 0,0 0 1 0 0,0 0-1 0 0,0 0 0 0 0,0-1 1 0 0,0 1-1 0 0,1 0 0 0 0,-1-1 1 0 0,1 1-1 0 0,-1-1 0 0 0,1 0 1 0 0,0 1-24 0 0,-1-1 56 0 0,-1-1 20 0 0,0 0 0 0 0,25 5 153 0 0,95 21-142 0 0,-107-24-89 0 0,0 1 1 0 0,0 1-1 0 0,0 0 0 0 0,-1 1 1 0 0,0 1-1 0 0,0-1 1 0 0,0 2-1 0 0,-1 0 0 0 0,0 0 1 0 0,0 1-1 0 0,0 0 0 0 0,-1 1 1 0 0,-1 0-1 0 0,1 1 2 0 0,-9-7 10 0 0,1 0 0 0 0,-1 0 0 0 0,0 0-1 0 0,0 0 1 0 0,0 0 0 0 0,0 0 0 0 0,0 0-1 0 0,-1 0 1 0 0,1 0 0 0 0,-1 1 0 0 0,0-1 0 0 0,0 0-1 0 0,0 0 1 0 0,0 0 0 0 0,-1 1 0 0 0,0-1-1 0 0,1 0 1 0 0,-1 0 0 0 0,0 0 0 0 0,0 0 0 0 0,0 0-1 0 0,-1 0 1 0 0,1 0 0 0 0,-1-1 0 0 0,0 1-1 0 0,0 0 1 0 0,0-1 0 0 0,0 1 0 0 0,0-1 0 0 0,0 0-1 0 0,-1 0 1 0 0,1 0 0 0 0,-3 2-10 0 0,-91 62 872 0 0,86-61-833 0 0,0 0 1 0 0,0-1-1 0 0,-1 0 0 0 0,1-1 0 0 0,-1 0 0 0 0,0-1 1 0 0,0 0-1 0 0,0 0 0 0 0,0-1 0 0 0,-8-1-39 0 0,-63-26-3779 0 0,74 21 2905 0 0</inkml:trace>
  <inkml:trace contextRef="#ctx0" brushRef="#br0" timeOffset="4014.817">1768 754 4137 0 0,'21'-70'5117'0'0,"-5"27"-4452"0"0,35-95-711 0 0,-49 132 84 0 0,-2 5-47 0 0,1-1 0 0 0,-1 0-1 0 0,0 1 1 0 0,1-1 0 0 0,0 1 0 0 0,-1-1 0 0 0,1 1 0 0 0,0-1 0 0 0,0 1-1 0 0,0-1 1 0 0,0 1 0 0 0,0 0 0 0 0,0 0 0 0 0,0-1 0 0 0,0 1 0 0 0,0 0-1 0 0,1 0 1 0 0,-1 0 0 0 0,1 0 0 0 0,-1 0 0 0 0,0 1 0 0 0,1-1 0 0 0,-1 0-1 0 0,1 1 1 0 0,0-1 0 0 0,-1 1 0 0 0,1-1 0 0 0,-1 1 0 0 0,1 0 0 0 0,0 0-1 0 0,1-1 10 0 0,8 23-9 0 0,18 20 6 0 0,-12 54-42 0 0,-11-63 140 0 0,-2 0 0 0 0,-1 0 0 0 0,-2 1 0 0 0,-1-1 0 0 0,-1 1 0 0 0,-2-1 0 0 0,-2 0 0 0 0,-4 15-95 0 0,8-46-6 0 0,1 0 0 0 0,-1 0-1 0 0,0 0 1 0 0,0 0 0 0 0,0 0-1 0 0,-1-1 1 0 0,1 1 0 0 0,0 0-1 0 0,0-1 1 0 0,-1 1 0 0 0,1-1 0 0 0,-1 0-1 0 0,0 1 1 0 0,1-1 0 0 0,-1 0-1 0 0,0 0 1 0 0,0 0 0 0 0,0 0-1 0 0,0 0 1 0 0,1-1 0 0 0,-1 1 0 0 0,0 0-1 0 0,0-1 1 0 0,-1 0 0 0 0,1 1-1 0 0,0-1 1 0 0,0 0 0 0 0,0 0-1 0 0,0 0 1 0 0,0 0 0 0 0,0 0 0 0 0,0-1-1 0 0,0 1 1 0 0,0-1 0 0 0,-2 0 6 0 0,-15 1-148 0 0,-42-7 83 0 0,234 4-1199 0 0,-163 1 673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2:55:40.034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1" units="cm"/>
      <inkml:brushProperty name="height" value="0.1" units="cm"/>
      <inkml:brushProperty name="color" value="#004F8B"/>
    </inkml:brush>
    <inkml:brush xml:id="br2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8264 449 5825 0 0,'-15'23'6540'0'0,"-2"4"-6392"0"0,-37 259-898 0 0,43-241 764 0 0,3 1 1 0 0,2 1 0 0 0,2-1 0 0 0,1 1 0 0 0,3 0 0 0 0,2-1 0 0 0,2 1-1 0 0,2-1 1 0 0,2 0 0 0 0,2 0 0 0 0,2-1 0 0 0,1 0 0 0 0,3-1 0 0 0,7 11-15 0 0,101 138-91 0 0,-117-184-39 0 0,-1-1-1 0 0,2-1 1 0 0,-1 1-1 0 0,1-1 1 0 0,0 0 0 0 0,0-1-1 0 0,1 0 1 0 0,-1 0 0 0 0,2-1-1 0 0,-1 0 1 0 0,0 0 0 0 0,1-1-1 0 0,0-1 1 0 0,0 0-1 0 0,0 0 1 0 0,10 1 130 0 0,-13-5-249 0 0,-1-1 0 0 0,1 0 0 0 0,-1-1 0 0 0,0 0 0 0 0,1 0 0 0 0,-1 0 0 0 0,-1 0 0 0 0,1-1-1 0 0,0 0 1 0 0,-1 0 0 0 0,0-1 0 0 0,0 0 0 0 0,0 1 0 0 0,-1-2 0 0 0,1 1 0 0 0,-1 0 0 0 0,0-2 249 0 0,15-19-890 0 0,-1-1-227 0 0</inkml:trace>
  <inkml:trace contextRef="#ctx0" brushRef="#br0" timeOffset="1">8826 913 3993 0 0,'-30'35'2680'0'0,"12"46"-2957"0"0,17-70 434 0 0,-5 30-171 0 0,-2 3 547 0 0,3 0 0 0 0,1 0 0 0 0,2 1 1 0 0,3 0-1 0 0,2 15-533 0 0,-3-55 54 0 0,0-1 0 0 0,1 1-1 0 0,-1-1 1 0 0,1 1 0 0 0,0-1 0 0 0,0 0 0 0 0,1 1 0 0 0,-1-1 0 0 0,1 0 0 0 0,0 0 0 0 0,0 0 0 0 0,1 0 0 0 0,-1 0 0 0 0,1-1 0 0 0,0 1 0 0 0,-1-1 0 0 0,2 1 0 0 0,-1-1 0 0 0,0 0 0 0 0,1 0 0 0 0,-1-1-1 0 0,1 1 1 0 0,0-1 0 0 0,0 0 0 0 0,0 0 0 0 0,0 0 0 0 0,0 0 0 0 0,0-1 0 0 0,1 1 0 0 0,-1-1 0 0 0,1 0 0 0 0,-1 0 0 0 0,0-1 0 0 0,1 0 0 0 0,-1 1 0 0 0,1-2 0 0 0,0 1 0 0 0,-1 0 0 0 0,0-1 0 0 0,1 0 0 0 0,-1 0-1 0 0,1 0-53 0 0,12-5 87 0 0,1-1-1 0 0,-2-1 1 0 0,1 0-1 0 0,-1-2 1 0 0,0 1-1 0 0,-1-2 1 0 0,0 0-1 0 0,-1-1 0 0 0,0 0 1 0 0,-1-1-1 0 0,6-9-86 0 0,-5 10 149 0 0,0 0 0 0 0,-1-2-1 0 0,0 1 1 0 0,-2-2 0 0 0,1 0-1 0 0,-2 0 1 0 0,0-1 0 0 0,-1 0-1 0 0,0-1 1 0 0,-1 0 0 0 0,-1 0-1 0 0,-1-1 1 0 0,-1 1-1 0 0,0-1 1 0 0,-1-4-149 0 0,-10-139 739 0 0,4 155-724 0 0,-1 0 1 0 0,0 0-1 0 0,0 1 1 0 0,-1-1-1 0 0,1 1 1 0 0,-1 0-1 0 0,0 0 1 0 0,-1 0-1 0 0,1 0 0 0 0,-1 1 1 0 0,0 0-1 0 0,0 0 1 0 0,0 0-1 0 0,-1 1 1 0 0,1 0-1 0 0,-1 0 1 0 0,0 0-1 0 0,0 0 1 0 0,0 1-1 0 0,0 0 0 0 0,0 0 1 0 0,-1 1-1 0 0,-2-1-15 0 0,-5-1-21 0 0,-1 1 0 0 0,1 0 0 0 0,-1 1-1 0 0,0 1 1 0 0,1 0 0 0 0,-1 0-1 0 0,1 2 1 0 0,-1 0 0 0 0,1 1 0 0 0,-1 0 21 0 0,-8 3-40 0 0,0 1-1 0 0,1 2 1 0 0,0 0 0 0 0,0 1 0 0 0,1 1 0 0 0,0 1 0 0 0,1 1 0 0 0,1 0 0 0 0,0 2 0 0 0,1 0 0 0 0,0 1 0 0 0,1 1 0 0 0,1 1-1 0 0,1 0 1 0 0,1 1 0 0 0,0 1 0 0 0,1 0 0 0 0,-7 16 40 0 0,14-24-41 0 0,0 1 1 0 0,1-1-1 0 0,0 1 0 0 0,1 0 0 0 0,1 0 0 0 0,0 0 1 0 0,1 0-1 0 0,0 1 0 0 0,1-1 0 0 0,0 3 41 0 0,1-13-125 0 0,0 0 1 0 0,0 0-1 0 0,1-1 1 0 0,-1 1-1 0 0,1 0 0 0 0,-1-1 1 0 0,1 1-1 0 0,0 0 0 0 0,0-1 1 0 0,0 1-1 0 0,0-1 0 0 0,1 1 1 0 0,-1-1-1 0 0,1 0 0 0 0,-1 0 1 0 0,1 0-1 0 0,0 0 1 0 0,0 0-1 0 0,0 0 0 0 0,0 0 1 0 0,0 0-1 0 0,0-1 0 0 0,0 1 1 0 0,1-1-1 0 0,-1 1 0 0 0,1-1 1 0 0,-1 0-1 0 0,1 0 0 0 0,-1 0 1 0 0,1 0-1 0 0,0-1 1 0 0,-1 1-1 0 0,1-1 0 0 0,0 0 1 0 0,0 1-1 0 0,-1-1 0 0 0,1 0 1 0 0,0-1-1 0 0,0 1 125 0 0,87-61-2898 0 0,-60 32 2159 0 0</inkml:trace>
  <inkml:trace contextRef="#ctx0" brushRef="#br0" timeOffset="2">9199 433 4657 0 0,'16'12'4651'0'0,"-32"37"-3678"0"0,9-35-628 0 0,-170 423 493 0 0,-67 79 613 0 0,207-395-2430 0 0,32-70-5250 0 0,5-53 4915 0 0</inkml:trace>
  <inkml:trace contextRef="#ctx0" brushRef="#br0" timeOffset="3">9445 468 8050 0 0,'106'74'4450'0'0,"-84"-50"-4364"0"0,-2 2-1 0 0,0 1 1 0 0,-2 0 0 0 0,-1 1-1 0 0,-1 1 1 0 0,-2 1 0 0 0,-1 0-1 0 0,4 13-85 0 0,-9-14 132 0 0,-2 1 0 0 0,0 0-1 0 0,-2 0 1 0 0,-1 0 0 0 0,-2 1-1 0 0,-1-1 1 0 0,-1 0-1 0 0,-2 1 1 0 0,0-1 0 0 0,-3 0-1 0 0,0 0 1 0 0,-2-1 0 0 0,-6 15-132 0 0,-95 212-75 0 0,7-104-2882 0 0,56-105 1193 0 0,23-30 401 0 0</inkml:trace>
  <inkml:trace contextRef="#ctx0" brushRef="#br0" timeOffset="4">6709 984 3617 0 0,'-8'-14'3428'0'0,"2"6"-684"0"0,9 31-1793 0 0,8 62-813 0 0,-4 0 1 0 0,-4 0-1 0 0,-4 29-138 0 0,0-41 22 0 0,0 56 22 0 0,1-127-71 0 0,0-2-99 0 0,0 0-205 0 0,0 0-152 0 0,0-5-2367 0 0,0 3 1791 0 0</inkml:trace>
  <inkml:trace contextRef="#ctx0" brushRef="#br0" timeOffset="5">6060 1018 6601 0 0,'-19'-14'3237'0'0,"53"-24"-3348"0"0,96 4 119 0 0,122-33 783 0 0,-214 58-755 0 0,0 1 1 0 0,1 2-1 0 0,-1 2 0 0 0,1 2 0 0 0,0 1 1 0 0,27 4-37 0 0,121 8 1384 0 0,-142-3-1832 0 0,-44-8-127 0 0,-1-2-2847 0 0,0 2 2188 0 0</inkml:trace>
  <inkml:trace contextRef="#ctx0" brushRef="#br0" timeOffset="6">7294 863 5153 0 0,'9'15'4289'0'0,"114"366"-774"0"0,-101-225-3555 0 0,-36-149-1523 0 0,3-9-4827 0 0,9 1 4907 0 0</inkml:trace>
  <inkml:trace contextRef="#ctx0" brushRef="#br0" timeOffset="7">7202 820 5177 0 0,'-7'-17'3262'0'0,"52"21"-3048"0"0,0 2 0 0 0,0 1 1 0 0,-1 3-1 0 0,-1 1 0 0 0,1 3 0 0 0,-2 1 0 0 0,35 18-214 0 0,-30-12 5 0 0,-29-15 2 0 0,0 0 0 0 0,-1 1-1 0 0,0 1 1 0 0,-1 1 0 0 0,0 0-1 0 0,0 1 1 0 0,-1 1 0 0 0,0 0-1 0 0,-1 1 1 0 0,0 1 0 0 0,-1 0-1 0 0,-1 1 1 0 0,4 5-7 0 0,-11-7 80 0 0,-1-1-1 0 0,0 1 1 0 0,-1 0-1 0 0,0 0 1 0 0,-1 0-1 0 0,0 0 1 0 0,-1 1-1 0 0,0-1 1 0 0,-1 0-1 0 0,-1 1 1 0 0,0-1-1 0 0,0 0 1 0 0,-1 0-1 0 0,-1 0 1 0 0,-3 10-80 0 0,3-4 135 0 0,1-10-51 0 0,1 1 0 0 0,-2 0-1 0 0,1 0 1 0 0,-1-1 0 0 0,-1 1-1 0 0,1-1 1 0 0,-1 0-1 0 0,-1 0 1 0 0,1 0 0 0 0,-2-1-1 0 0,1 0 1 0 0,-1 0 0 0 0,0 0-1 0 0,0 0 1 0 0,-1-1-1 0 0,1 0 1 0 0,-6 2-84 0 0,-4 2 107 0 0,-1-1-1 0 0,0-1 1 0 0,-1-1-1 0 0,1 0 1 0 0,-2-1-1 0 0,1-1 1 0 0,0-1-1 0 0,-1-1 1 0 0,0 0-1 0 0,0-2 1 0 0,0 0-1 0 0,0-1 1 0 0,0 0-1 0 0,-13-4-106 0 0,-113-47-732 0 0,59-2-4952 0 0,82 43 3618 0 0,3 8 590 0 0</inkml:trace>
  <inkml:trace contextRef="#ctx0" brushRef="#br1" timeOffset="11">2035 1755 4001 0 0,'-2'-1'124'0'0,"1"0"0"0"0,-1 0 0 0 0,0 0 1 0 0,1 0-1 0 0,-1 0 0 0 0,0 0 0 0 0,1-1 0 0 0,-1 1 0 0 0,1-1 1 0 0,0 1-1 0 0,0-1 0 0 0,-1 1 0 0 0,1-1 0 0 0,0 0 1 0 0,0 0-1 0 0,0 0 0 0 0,1 1 0 0 0,-1-1 0 0 0,0 0 0 0 0,1 0 1 0 0,-1 0-1 0 0,1 0 0 0 0,0 0 0 0 0,0 0 0 0 0,-1 0 0 0 0,1 0 1 0 0,0 0-1 0 0,1 0 0 0 0,-1 0 0 0 0,0 0 0 0 0,1 0 0 0 0,-1 0 1 0 0,1 0-1 0 0,-1 0 0 0 0,1 0 0 0 0,0 0 0 0 0,0 0 1 0 0,0 1-1 0 0,0-1 0 0 0,0 0 0 0 0,1 1 0 0 0,0-2-124 0 0,9-36 706 0 0,34 9-739 0 0,70 16 39 0 0,226 36 14 0 0,-3 28-116 0 0,87 32 166 0 0,80-11 60 0 0,-95-18-107 0 0,-59 4 73 0 0,176-39-105 0 0,-185-33 42 0 0,-226 9-12 0 0,0-6 0 0 0,-1-4-1 0 0,4-6-20 0 0,-29 5 10 0 0,286 7-40 0 0,-52-12 148 0 0,-279 17-105 0 0,1 2 1 0 0,0 2-1 0 0,-1 3 0 0 0,1 1 1 0 0,-1 2-1 0 0,13 4-13 0 0,10 0 10 0 0,89-7 108 0 0,154-16 66 0 0,46 51-89 0 0,-53-44 129 0 0,-169-3-128 0 0,0 7 0 0 0,86 9-96 0 0,18-5 65 0 0,541-35-9 0 0,-301 38-64 0 0,-249 1 14 0 0,-134 0 2 0 0,-1-4 0 0 0,93-12-8 0 0,-1-7 16 0 0,1 8 1 0 0,4 9-17 0 0,385 12 0 0 0,-208-46-6 0 0,-96 3 7 0 0,250-33-75 0 0,216 6 122 0 0,-188 16-94 0 0,103-25 60 0 0,-640 66-13 0 0,219-16-8 0 0,123 9 7 0 0,880 28-178 0 0,-146-13 213 0 0,-725-22 148 0 0,-2-17-1 0 0,94-30-182 0 0,19-1 99 0 0,109 20 259 0 0,588-16-965 0 0,-861 33-2471 0 0,-241 17 1938 0 0</inkml:trace>
  <inkml:trace contextRef="#ctx0" brushRef="#br1" timeOffset="22">1984 656 512 0 0,'17'129'1222'0'0,"35"480"-254"0"0,-21-140-271 0 0,61 279-697 0 0,32-141 232 0 0,-75-398-162 0 0,37 234-44 0 0,-22 30 54 0 0,61 413 689 0 0,116 368 2107 0 0,-151-622-1523 0 0,-29-194-1864 0 0,-47-345-860 0 0,-10-71 569 0 0</inkml:trace>
  <inkml:trace contextRef="#ctx0" brushRef="#br1" timeOffset="23">0 1478 848 0 0,'217'-19'1136'0'0,"-81"13"-185"0"0,143-15 1531 0 0,-141 10-2085 0 0,0 6 0 0 0,1 5-1 0 0,-1 7 1 0 0,31 10-397 0 0,289 54 1511 0 0,-331-48-940 0 0,1-5 0 0 0,1-5 0 0 0,0-6 0 0 0,0-6 0 0 0,92-13-571 0 0,-20-22-4642 0 0,-161 28 2907 0 0</inkml:trace>
  <inkml:trace contextRef="#ctx0" brushRef="#br1" timeOffset="29">3365 2199 5033 0 0,'0'1'85'0'0,"0"-1"1"0"0,0 1-1 0 0,0-1 0 0 0,0 1 1 0 0,-1-1-1 0 0,1 1 0 0 0,0-1 1 0 0,0 0-1 0 0,0 1 0 0 0,-1-1 1 0 0,1 0-1 0 0,0 1 0 0 0,-1-1 1 0 0,1 0-1 0 0,0 1 0 0 0,-1-1 1 0 0,1 0-1 0 0,0 1 0 0 0,-1-1 1 0 0,1 0-1 0 0,-1 0 0 0 0,1 0 1 0 0,0 1-1 0 0,-1-1 0 0 0,1 0 0 0 0,-1 0 1 0 0,1 0-1 0 0,-1 0 0 0 0,1 0 1 0 0,0 0-1 0 0,-1 0 0 0 0,1 0 1 0 0,-1 0-1 0 0,1 0 0 0 0,-1 0 1 0 0,1 0-1 0 0,-1 0 0 0 0,1 0 1 0 0,-1 0-1 0 0,1 0 0 0 0,0 0 1 0 0,-1-1-1 0 0,1 1 0 0 0,-1 0 1 0 0,1 0-1 0 0,0-1 0 0 0,-1 1 1 0 0,1 0-86 0 0,47 55 712 0 0,35 14-582 0 0,82 88 559 0 0,-161-153-634 0 0,5 3 31 0 0,0 1 1 0 0,-1 1-1 0 0,0-1 1 0 0,-1 1-1 0 0,0 0 0 0 0,0 1 1 0 0,-1-1-1 0 0,0 1 1 0 0,-1 0-1 0 0,0 0 1 0 0,0 1-1 0 0,-1-1 1 0 0,1 8-87 0 0,37 63 329 0 0,-40-80-301 0 0,-1-1 0 0 0,0 0-9 0 0,0 0-3 0 0,0 0 0 0 0,0 0-2 0 0,16 28 13 0 0,-9 28-98 0 0,-7-56-10 0 0,11 9-4352 0 0,11-4 2030 0 0,-16-5 1644 0 0</inkml:trace>
  <inkml:trace contextRef="#ctx0" brushRef="#br1" timeOffset="30">4110 2000 6689 0 0,'-16'29'3575'0'0,"5"25"-3696"0"0,7-25 292 0 0,-31 130-95 0 0,-32 42 251 0 0,50-95-1485 0 0,15-33-2612 0 0,2-64 3151 0 0,3-5-118 0 0</inkml:trace>
  <inkml:trace contextRef="#ctx0" brushRef="#br1" timeOffset="31">4104 2328 4681 0 0,'-55'83'3958'0'0,"-9"56"-3260"0"0,36-75-73 0 0,-67 168-77 0 0,90-190-2911 0 0,5-41 1784 0 0,0-1-362 0 0,0 0-389 0 0</inkml:trace>
  <inkml:trace contextRef="#ctx0" brushRef="#br1" timeOffset="32">4016 3066 4417 0 0,'-63'75'3449'0'0,"23"-74"-2228"0"0,45-37-1201 0 0,18-93 3 0 0,-22-2 33 0 0,-1 131-65 0 0,0 0-5 0 0,0 0 2 0 0,0 0-6 0 0,1 0 6 0 0,25-11 4 0 0,-23 13 29 0 0,0 1 0 0 0,0 0 0 0 0,0 0 0 0 0,-1 0 0 0 0,1 0 0 0 0,-1 0 0 0 0,1 1 0 0 0,-1-1 0 0 0,0 1 0 0 0,-1-1 0 0 0,1 1 0 0 0,0 0 0 0 0,-1 0 0 0 0,0-1 0 0 0,0 1 0 0 0,0 0 0 0 0,-1 0 0 0 0,1 1-21 0 0,20 186 591 0 0,-7-4-1067 0 0,-14-187 293 0 0,0 0-21 0 0,0 0-48 0 0,0 0-93 0 0,0 0-87 0 0,0 0-111 0 0,0 0-117 0 0,0 0-27 0 0,0 0 244 0 0,0 0-184 0 0,0 0-106 0 0</inkml:trace>
  <inkml:trace contextRef="#ctx0" brushRef="#br1" timeOffset="33">3970 3389 1472 0 0,'-1'3'301'0'0,"-1"10"3554"0"0,30-22-2815 0 0,-27 9-1077 0 0,196-89 365 0 0,-116 59-3604 0 0,-69 27 2578 0 0</inkml:trace>
  <inkml:trace contextRef="#ctx0" brushRef="#br1" timeOffset="34">4453 2083 5545 0 0,'-59'86'4592'0'0,"15"73"-5189"0"0,33-107 883 0 0,7-34-286 0 0,-35 228 56 0 0,39-235-48 0 0,1 1 0 0 0,-1-1 0 0 0,2 0-1 0 0,0 0 1 0 0,0 0 0 0 0,1 0 0 0 0,0 0 0 0 0,0-1 0 0 0,2 1-1 0 0,-1-1 1 0 0,1 0 0 0 0,1 0 0 0 0,0-1 0 0 0,0 1 0 0 0,1-1-1 0 0,0 0 1 0 0,0-1 0 0 0,1 0 0 0 0,0 0 0 0 0,1-1 0 0 0,0 0-1 0 0,0 0 1 0 0,0-1 0 0 0,9 4-8 0 0,-8-4-294 0 0,-1-1 0 0 0,1 0-1 0 0,1-1 1 0 0,-1 0 0 0 0,0-1-1 0 0,1 0 1 0 0,0 0 0 0 0,0-1-1 0 0,0-1 1 0 0,0 0 0 0 0,0 0-1 0 0,0-1 1 0 0,0-1 0 0 0,0 0-1 0 0,0 0 1 0 0,7-2 294 0 0,-5-3-856 0 0</inkml:trace>
  <inkml:trace contextRef="#ctx0" brushRef="#br1" timeOffset="35">4757 2349 1280 0 0,'-25'-10'7444'0'0,"-6"-27"-4910"0"0,0 0-2391 0 0,27 34-129 0 0,1 0 1 0 0,-1 0-1 0 0,0 0 0 0 0,1 0 1 0 0,-1 1-1 0 0,-1 0 0 0 0,1-1 1 0 0,0 1-1 0 0,0 1 0 0 0,-1-1 0 0 0,1 1 1 0 0,-1 0-1 0 0,1 0 0 0 0,-1 0 1 0 0,0 0-1 0 0,1 1 0 0 0,-1 0 1 0 0,0 0-1 0 0,1 0 0 0 0,-1 1 1 0 0,0 0-1 0 0,1-1 0 0 0,-1 1 0 0 0,1 1 1 0 0,-1-1-1 0 0,1 1 0 0 0,0 0 1 0 0,-1 0-1 0 0,1 0 0 0 0,0 0 1 0 0,0 1-1 0 0,1 0 0 0 0,-4 2-14 0 0,-56 59-631 0 0,36 3 486 0 0,33-5 241 0 0,-6-61-103 0 0,34 7-1 0 0,63 8 7 0 0,-91-16 3 0 0,1 0-1 0 0,-1 1 1 0 0,0-1-1 0 0,0 1 1 0 0,1 1-1 0 0,-1-1 1 0 0,0 1-1 0 0,0 0 1 0 0,0 0 0 0 0,0 1-1 0 0,-1 0 1 0 0,1 0-1 0 0,-1 0 1 0 0,1 1-1 0 0,-1 0 1 0 0,0 0-1 0 0,-1 0 1 0 0,1 0-1 0 0,-1 1 1 0 0,0 0 0 0 0,0 0-1 0 0,0 0 1 0 0,0 0-1 0 0,-1 0 1 0 0,0 1-1 0 0,0 0 1 0 0,-1 0-1 0 0,1-1 1 0 0,-1 2 0 0 0,-1-1-1 0 0,1 2-1 0 0,4 36 155 0 0,-23-34 628 0 0,-25 36-529 0 0,36-42-245 0 0,0 1-1 0 0,-1-1 1 0 0,1 0-1 0 0,0-1 1 0 0,-1 1-1 0 0,0-1 1 0 0,0-1-1 0 0,0 1 1 0 0,0-1-1 0 0,-1 0 1 0 0,1-1-1 0 0,0 0 1 0 0,-1 0-1 0 0,1 0 1 0 0,-1-1-1 0 0,-1 0-8 0 0,-12-5-2248 0 0,19 3 1545 0 0</inkml:trace>
  <inkml:trace contextRef="#ctx0" brushRef="#br1" timeOffset="36">4900 2795 2521 0 0,'-5'3'88'0'0,"0"1"1"0"0,0 0 0 0 0,0 0-1 0 0,1 0 1 0 0,-1 1 0 0 0,1 0-1 0 0,0-1 1 0 0,0 1 0 0 0,1 1-1 0 0,-1-1 1 0 0,1 0 0 0 0,0 1-1 0 0,1 0 1 0 0,0 0 0 0 0,-1-1 0 0 0,1 4-89 0 0,-14 66 1468 0 0,16-74-1104 0 0,0-1-13 0 0,0 0-10 0 0,0 0-21 0 0,0 0 28 0 0,0 0-78 0 0,52 19 534 0 0,25-28-492 0 0,-62 0-127 0 0,64-57 874 0 0,-52 19-675 0 0,-4-2-266 0 0,-14 8-126 0 0,-8 40 0 0 0,0-1 0 0 0,-1 1 1 0 0,1 0-1 0 0,0-1 1 0 0,-1 1-1 0 0,0-1 1 0 0,1 1-1 0 0,-1-1 1 0 0,0 1-1 0 0,1-1 0 0 0,-1 1 1 0 0,0-1-1 0 0,0 1 1 0 0,0-1-1 0 0,-1 0 1 0 0,1 1-1 0 0,0-1 1 0 0,0 1-1 0 0,-1-1 1 0 0,1 1-1 0 0,-1 0 0 0 0,0-1 1 0 0,1 1-1 0 0,-1-1 1 0 0,0 1-1 0 0,0 0 1 0 0,1 0-1 0 0,-1-1 1 0 0,0 1-1 0 0,0 0 1 0 0,-1 0-1 0 0,1 0 0 0 0,0 0 1 0 0,0 0-1 0 0,0 0 1 0 0,-1 0-1 0 0,1 1 1 0 0,0-1-1 0 0,-1 0 1 0 0,1 1-1 0 0,-1-1 0 0 0,1 1 1 0 0,-1 0-1 0 0,1-1 1 0 0,-1 1-1 0 0,1 0 1 0 0,-1 0-1 0 0,1 0 1 0 0,-1 0-1 0 0,0 0 8 0 0,-78 11-629 0 0,-6 32 499 0 0,13 20-42 0 0,42-10-925 0 0,30-52 883 0 0,-2 4 201 0 0,-1-4-2822 0 0,4-1 1904 0 0</inkml:trace>
  <inkml:trace contextRef="#ctx0" brushRef="#br1" timeOffset="37">5007 2666 3601 0 0,'-26'31'3140'0'0,"1"30"-3135"0"0,9-19-4 0 0,-40 62 29 0 0,9-20-3289 0 0,45-83 2470 0 0</inkml:trace>
  <inkml:trace contextRef="#ctx0" brushRef="#br1" timeOffset="38">5161 1921 4241 0 0,'1'76'3332'0'0,"8"98"-1910"0"0,-4-100-1017 0 0,-3 0-1 0 0,-3 0 0 0 0,-4-1 0 0 0,-3 1 1 0 0,-3-1-1 0 0,-15 51-404 0 0,-21 38 12 0 0,-48 70-2953 0 0,84-206 1931 0 0</inkml:trace>
  <inkml:trace contextRef="#ctx0" brushRef="#br1" timeOffset="39">3330 4023 7426 0 0,'-52'-15'3980'0'0,"14"6"-3746"0"0,-14-4 369 0 0,50 26-629 0 0,56 170-123 0 0,109 126 90 0 0,-95-224 247 0 0,-67-84-110 0 0,-1-1 38 0 0,0 0 28 0 0,0 0 22 0 0,0 0 20 0 0,0 0 19 0 0,0 0 10 0 0,0 0 4 0 0,0 0 1 0 0,4-11 352 0 0,9-14-537 0 0,0-2 1 0 0,-2 1 0 0 0,-1-2 0 0 0,-2 1 0 0 0,0-1-1 0 0,0-11-35 0 0,15-50 7 0 0,30-114-64 0 0,-19 108-337 0 0,48-89-5848 0 0,-72 163 4685 0 0</inkml:trace>
  <inkml:trace contextRef="#ctx0" brushRef="#br1" timeOffset="40">3735 4661 3705 0 0,'0'-2'151'0'0,"1"-1"0"0"0,0 0 1 0 0,0 1-1 0 0,0-1 0 0 0,0 0 1 0 0,0 1-1 0 0,1 0 0 0 0,-1-1 1 0 0,1 1-1 0 0,0 0 0 0 0,-1-1 0 0 0,1 1 1 0 0,0 0-1 0 0,0 1 0 0 0,1-1 1 0 0,-1 0-1 0 0,0 0 0 0 0,1 1 1 0 0,-1-1-1 0 0,0 1 0 0 0,1 0 0 0 0,0 0 1 0 0,-1 0-1 0 0,1 0 0 0 0,0 0 1 0 0,-1 1-1 0 0,1-1 0 0 0,0 1 1 0 0,0 0-152 0 0,87-11 110 0 0,-88 11-114 0 0,0 0 1 0 0,0 0-1 0 0,0 0 0 0 0,0 0 0 0 0,0 0 1 0 0,0 0-1 0 0,-1 0 0 0 0,1 1 0 0 0,0-1 1 0 0,0 1-1 0 0,0-1 0 0 0,0 1 0 0 0,0 0 1 0 0,-1 0-1 0 0,1 0 0 0 0,0 0 0 0 0,-1 0 1 0 0,1 0-1 0 0,-1 0 0 0 0,1 0 0 0 0,-1 1 1 0 0,1-1-1 0 0,-1 1 0 0 0,0-1 0 0 0,0 1 1 0 0,0-1-1 0 0,0 1 0 0 0,0 0 0 0 0,0-1 1 0 0,0 1-1 0 0,-1 0 0 0 0,1 0 0 0 0,0 0 0 0 0,-1 0 1 0 0,0-1-1 0 0,1 1 0 0 0,-1 0 0 0 0,0 0 1 0 0,0 0-1 0 0,0 0 0 0 0,0 0 0 0 0,0 0 1 0 0,-1 1 3 0 0,-1 10-33 0 0,-1 0 1 0 0,0 0 0 0 0,-1 0 0 0 0,0 0 0 0 0,-1-1-1 0 0,0 1 1 0 0,-1-2 0 0 0,-1 1 0 0 0,0 0-1 0 0,0-1 1 0 0,-9 9 32 0 0,2 0 19 0 0,17-17-4 0 0,0 1 1 0 0,0-1 0 0 0,0 1 0 0 0,1-1 0 0 0,-1 0 0 0 0,1-1 0 0 0,-1 1-1 0 0,1-1 1 0 0,0 1 0 0 0,0-1 0 0 0,0 0 0 0 0,0 0 0 0 0,1-1-1 0 0,-1 1 1 0 0,0-1 0 0 0,1 0 0 0 0,0 0-16 0 0,68 2-3726 0 0,-65-3 2782 0 0</inkml:trace>
  <inkml:trace contextRef="#ctx0" brushRef="#br1" timeOffset="41">4290 3752 10394 0 0,'-18'39'42'0'0,"2"0"0"0"0,2 1-1 0 0,1 1 1 0 0,2 0 0 0 0,2 1 0 0 0,2 0-1 0 0,1 0 1 0 0,3 1 0 0 0,1-1 0 0 0,3 22-42 0 0,-2-41-57 0 0,15 159 238 0 0,-12-175-252 0 0,0 0 0 0 0,0 0 0 0 0,1 0-1 0 0,0-1 1 0 0,1 1 0 0 0,-1-1 0 0 0,1 0 0 0 0,0 0 0 0 0,1 0-1 0 0,-1 0 1 0 0,1-1 0 0 0,0 0 0 0 0,1 0 0 0 0,-1 0 0 0 0,1 0-1 0 0,0-1 1 0 0,0 0 0 0 0,1-1 0 0 0,-1 1 0 0 0,1-1 0 0 0,-1 0-1 0 0,1-1 1 0 0,5 2 71 0 0,93 14-4210 0 0,-87-17 2954 0 0</inkml:trace>
  <inkml:trace contextRef="#ctx0" brushRef="#br1" timeOffset="42">4717 3994 2248 0 0,'-16'-12'5923'0'0,"0"-24"-4920"0"0,13 29-606 0 0,-1 3-399 0 0,0 0 0 0 0,0 0 0 0 0,-1 0 0 0 0,0 1-1 0 0,1 0 1 0 0,-1 0 0 0 0,0 0 0 0 0,-1 1 0 0 0,1-1 0 0 0,0 1-1 0 0,-1 0 1 0 0,1 1 0 0 0,-1 0 0 0 0,1-1 0 0 0,-1 2 0 0 0,0-1-1 0 0,0 1 1 0 0,1 0 0 0 0,-1 0 0 0 0,0 0 0 0 0,1 1-1 0 0,-1 0 1 0 0,0 0 0 0 0,1 0 0 0 0,-1 1 0 0 0,1 0 0 0 0,-1 0-1 0 0,1 0 1 0 0,0 1 0 0 0,-3 1 2 0 0,0 1-12 0 0,0 1 0 0 0,0-1 0 0 0,0 1 1 0 0,1 1-1 0 0,0-1 0 0 0,0 1 0 0 0,0 0 0 0 0,1 1 0 0 0,0 0 1 0 0,1 0-1 0 0,0 0 0 0 0,-4 9 12 0 0,-6 6-23 0 0,12-20 21 0 0,1-1 1 0 0,0 1-1 0 0,0 0 1 0 0,0 0-1 0 0,0 0 1 0 0,0 0 0 0 0,0 0-1 0 0,1 0 1 0 0,0 0-1 0 0,-1 0 1 0 0,1 1-1 0 0,1-1 1 0 0,-1 1-1 0 0,0-1 1 0 0,1 0-1 0 0,-1 1 1 0 0,1-1 0 0 0,0 1-1 0 0,0-1 1 0 0,1 1-1 0 0,-1-1 1 0 0,1 1-1 0 0,0-1 1 0 0,-1 0-1 0 0,1 1 1 0 0,1-1-1 0 0,-1 0 1 0 0,0 0 0 0 0,1 1-1 0 0,0-1 1 0 0,0-1-1 0 0,0 1 1 0 0,0 0-1 0 0,1 1 2 0 0,23 26 18 0 0,87 48-51 0 0,-70-41 44 0 0,-39-34 54 0 0,-1 1 0 0 0,0 0 0 0 0,1-1-1 0 0,-1 2 1 0 0,-1-1 0 0 0,1 0 0 0 0,0 1 0 0 0,-1-1-1 0 0,0 1 1 0 0,0-1 0 0 0,-1 1 0 0 0,1 0 0 0 0,-1 0-1 0 0,0 0 1 0 0,0 0 0 0 0,-1 0 0 0 0,1 0-1 0 0,-1 0 1 0 0,0 0 0 0 0,-1 0 0 0 0,1 0 0 0 0,-1 0-1 0 0,0 0 1 0 0,0 0 0 0 0,-1 0 0 0 0,1 0-1 0 0,-1 0 1 0 0,0-1 0 0 0,0 1 0 0 0,-1-1 0 0 0,1 1-1 0 0,-1-1 1 0 0,0 0 0 0 0,0 0 0 0 0,-1 0 0 0 0,1-1-1 0 0,-1 1 1 0 0,0-1 0 0 0,0 0 0 0 0,0 0-1 0 0,0 0 1 0 0,0 0 0 0 0,-1-1 0 0 0,1 1 0 0 0,-5 0-65 0 0,1 0-60 0 0,0-1 1 0 0,0-1 0 0 0,0 1 0 0 0,0-1-1 0 0,-1-1 1 0 0,1 1 0 0 0,0-1 0 0 0,-1-1-1 0 0,1 0 1 0 0,0 0 0 0 0,0 0 0 0 0,-5-2 59 0 0,-2 0-4452 0 0,14 1 3685 0 0</inkml:trace>
  <inkml:trace contextRef="#ctx0" brushRef="#br1" timeOffset="43">4803 4325 3297 0 0,'9'45'4185'0'0,"-8"-37"-3773"0"0,3 33-50 0 0,-1 1 0 0 0,-3-1 1 0 0,-1 1-1 0 0,-2-1 0 0 0,-1 0 0 0 0,-6 19-362 0 0,3-53-3310 0 0,7-7 2322 0 0</inkml:trace>
  <inkml:trace contextRef="#ctx0" brushRef="#br1" timeOffset="44">5017 3612 5905 0 0,'30'9'3797'0'0,"25"78"-3482"0"0,-54-85-215 0 0,22 50-27 0 0,-2 1 0 0 0,-2 1 0 0 0,-2 1 0 0 0,-3 0 0 0 0,-2 1 0 0 0,-3 0 0 0 0,-2 0 0 0 0,-3 1 0 0 0,-2 0 0 0 0,-3 0 0 0 0,-2 0 0 0 0,-3 0 0 0 0,-11 49-73 0 0,-37 43-4437 0 0,51-138 3481 0 0</inkml:trace>
  <inkml:trace contextRef="#ctx0" brushRef="#br1" timeOffset="45">3773 4677 3873 0 0,'-21'-5'2978'0'0,"20"5"-2919"0"0,-1 0 0 0 0,1 0-1 0 0,-1 0 1 0 0,1 0 0 0 0,0 0 0 0 0,-1 0-1 0 0,1-1 1 0 0,-1 1 0 0 0,1-1-1 0 0,0 1 1 0 0,-1-1 0 0 0,1 1-1 0 0,0-1 1 0 0,-1 0 0 0 0,1 1 0 0 0,0-1-1 0 0,0 0 1 0 0,0 0 0 0 0,0 0-1 0 0,0 0 1 0 0,0 0 0 0 0,0 0-1 0 0,0 0 1 0 0,0 0 0 0 0,0-1 0 0 0,0 1-1 0 0,1 0 1 0 0,-1-1 0 0 0,1 1-1 0 0,-1 0 1 0 0,1-1 0 0 0,-1 1-1 0 0,1 0 1 0 0,0-1 0 0 0,-1 0-59 0 0,26-19-19 0 0,79-40 1 0 0,-23 35 224 0 0,-80 26-144 0 0,-1 0-4 0 0,0 0 5 0 0,0 0-2 0 0,0 0-13 0 0,0 0-14 0 0,16 55-16 0 0,-23 41-51 0 0,-97 76 63 0 0,76-134 7 0 0,-34 33 88 0 0,43-39-4 0 0,75-27 31 0 0,124 17-4440 0 0,-163-18 3254 0 0</inkml:trace>
  <inkml:trace contextRef="#ctx0" brushRef="#br2" timeOffset="55">14046 507 4545 0 0,'-38'42'3217'0'0,"20"71"-2593"0"0,3-64-325 0 0,2 1 0 0 0,2 0 1 0 0,3 0-1 0 0,2 1 0 0 0,1 18-299 0 0,9-53 71 0 0,4-23-73 0 0,39-64-68 0 0,-32 0-51 0 0,-3 1 1 0 0,-2-1 0 0 0,-4-1-1 0 0,-3-64 121 0 0,-3 104 2 0 0,1 0 0 0 0,1 0 0 0 0,3 0-1 0 0,0 0 1 0 0,2 1 0 0 0,4-12-2 0 0,8-34 309 0 0,20 150-197 0 0,-2 58-141 0 0,-34-118 33 0 0,0-1 1 0 0,1 0-1 0 0,0 1 0 0 0,1-1 0 0 0,1-1 0 0 0,0 1 1 0 0,0-1-1 0 0,1 0 0 0 0,0 0 0 0 0,1-1 0 0 0,1 0 1 0 0,-1-1-1 0 0,2 1-4 0 0,-7-7 4 0 0,0-1 1 0 0,1 0-1 0 0,-1 0 1 0 0,1 0 0 0 0,-1 0-1 0 0,1-1 1 0 0,-1 0-1 0 0,1 1 1 0 0,0-1-1 0 0,0 0 1 0 0,0-1-1 0 0,0 1 1 0 0,0-1 0 0 0,0 0-1 0 0,-1 1 1 0 0,1-2-1 0 0,0 1 1 0 0,0 0-1 0 0,0-1 1 0 0,0 0-1 0 0,0 0 1 0 0,0 0 0 0 0,-1 0-1 0 0,1-1 1 0 0,0 1-1 0 0,-1-1 1 0 0,1 0-1 0 0,-1 0 1 0 0,0-1-1 0 0,0 1 1 0 0,0 0 0 0 0,0-1-1 0 0,3-2-4 0 0,86-104 82 0 0,49-138 157 0 0,-130 235-195 0 0,-8 33-6 0 0,10 147 106 0 0,-44 271 464 0 0,34-332-971 0 0,11-65-2162 0 0,0-33 888 0 0,-4-6 209 0 0</inkml:trace>
  <inkml:trace contextRef="#ctx0" brushRef="#br2" timeOffset="56">15647 304 7250 0 0,'-19'-10'3836'0'0,"-4"-9"-2733"0"0,-8-5-1323 0 0,-72 20-50 0 0,88 7 258 0 0,-1 0 1 0 0,0 1 0 0 0,1 1 0 0 0,0 0 0 0 0,0 1 0 0 0,0 0 0 0 0,1 1 0 0 0,0 1-1 0 0,0 0 1 0 0,1 1 0 0 0,0 1 0 0 0,1 0 0 0 0,0 1 0 0 0,0 0 0 0 0,1 1 0 0 0,0 0 0 0 0,1 0-1 0 0,1 1 1 0 0,0 1 0 0 0,1-1 0 0 0,0 1 0 0 0,1 1 0 0 0,1 0 0 0 0,-1 4 11 0 0,-3 5-15 0 0,-3 0 40 0 0,2 1 0 0 0,1 0 0 0 0,1 1 0 0 0,2 0 0 0 0,0 0 0 0 0,1 1 0 0 0,2 0 0 0 0,1 0 0 0 0,1 16-25 0 0,3-37-1 0 0,0 0-1 0 0,1-1 1 0 0,0 1-1 0 0,0 0 0 0 0,1-1 1 0 0,0 0-1 0 0,-1 0 0 0 0,2 0 1 0 0,-1 0-1 0 0,1 0 0 0 0,-1 0 1 0 0,1-1-1 0 0,1 0 0 0 0,-1 0 1 0 0,0 0-1 0 0,1 0 0 0 0,0-1 1 0 0,0 0-1 0 0,0 0 0 0 0,0 0 1 0 0,1 0-1 0 0,2 0 2 0 0,80 19-3008 0 0,-61-21 1949 0 0,-1-2-503 0 0</inkml:trace>
  <inkml:trace contextRef="#ctx0" brushRef="#br2" timeOffset="57">15174 1015 4697 0 0,'8'-16'2394'0'0,"229"-72"-1797"0"0,-120 42-2612 0 0,-86 33 1135 0 0</inkml:trace>
  <inkml:trace contextRef="#ctx0" brushRef="#br1" timeOffset="58">11700 169 7082 0 0,'-16'-18'3448'0'0,"-4"-4"-3225"0"0,44 167-230 0 0,42 398-74 0 0,-29-159 135 0 0,32 219 156 0 0,7-171-161 0 0,35 289-9 0 0,-48-190 22 0 0,46 115 4 0 0,-57-297 142 0 0,-15 2-1 0 0,-13 37-207 0 0,-11 263 1168 0 0,-26 186-142 0 0,4 144-257 0 0,56-109-32 0 0,-42-804-825 0 0,17 135-390 0 0,18-77-3328 0 0,-30-109 2639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0:52.3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477 997 7122 0 0,'-49'-9'4681'0'0,"52"46"-2940"0"0,-1-26-1692 0 0,1 1 0 0 0,0 0-1 0 0,1-1 1 0 0,0 0 0 0 0,1 0 0 0 0,0 0-1 0 0,1 0 1 0 0,0-1 0 0 0,1 0 0 0 0,0 0-1 0 0,1 0-48 0 0,143 218 142 0 0,-16-32 282 0 0,-87-85-141 0 0,-19-19-7 0 0,6-12 193 0 0,-34-78-425 0 0,0-1-1 0 0,0 0 1 0 0,0 1 0 0 0,1-1-1 0 0,-1 0 1 0 0,0 0 0 0 0,1 0-1 0 0,-1 0 1 0 0,1 0 0 0 0,-1 0-1 0 0,1 0 1 0 0,-1-1 0 0 0,1 1-1 0 0,-1 0 1 0 0,1-1 0 0 0,0 1-1 0 0,0-1 1 0 0,-1 0 0 0 0,1 0-1 0 0,0 0 1 0 0,-1 0 0 0 0,1 0-1 0 0,0 0 1 0 0,0 0 0 0 0,-1 0-1 0 0,1 0 1 0 0,0-1 0 0 0,-1 1-1 0 0,1-1 1 0 0,0 1 0 0 0,-1-1-1 0 0,1 0 1 0 0,-1 0 0 0 0,1 0-1 0 0,-1 0 1 0 0,1 0 0 0 0,-1 0-1 0 0,0 0 1 0 0,1 0 0 0 0,-1 0-1 0 0,0-1 1 0 0,0 1 0 0 0,0 0-1 0 0,0-1 1 0 0,0 1 0 0 0,0-1-1 0 0,0 1 1 0 0,-1-1-1 0 0,1 0 1 0 0,0 0-44 0 0,12-72 344 0 0,1-58 34 0 0,-9-95-89 0 0,-19-79-525 0 0,14 219-598 0 0,31-66-4928 0 0,-4 116 3465 0 0,-15 19 528 0 0</inkml:trace>
  <inkml:trace contextRef="#ctx0" brushRef="#br0" timeOffset="885.418">466 736 6761 0 0,'-25'9'6714'0'0,"85"-76"-5705"0"0,79-126-923 0 0,-53 101-229 0 0,-53 58 167 0 0,-18 20 16 0 0,-8 10-36 0 0,-6 4-3 0 0,0-1 0 0 0,0 1 0 0 0,0 0 1 0 0,0-1-1 0 0,0 1 0 0 0,0 0 0 0 0,0-1 0 0 0,0 1 0 0 0,0 0 1 0 0,1 0-1 0 0,-1 0 0 0 0,0 0 0 0 0,0 0 0 0 0,0 0 0 0 0,0 0 1 0 0,0 0-1 0 0,0 1 0 0 0,0-1 0 0 0,0 0 0 0 0,0 0 0 0 0,0 1 1 0 0,0-1-1 0 0,0 1 0 0 0,0-1 0 0 0,0 1 0 0 0,0 0 0 0 0,0-1 1 0 0,0 1-1 0 0,-1 0 0 0 0,1-1 0 0 0,0 1 0 0 0,0 0 0 0 0,-1 0 1 0 0,1 0-1 0 0,-1 0 0 0 0,1 0 0 0 0,0 0 0 0 0,-1 0 0 0 0,1 1-1 0 0,45 72 22 0 0,-42-64-16 0 0,1 0 1 0 0,0-1-1 0 0,0 0 0 0 0,1-1 1 0 0,0 1-1 0 0,1-1 1 0 0,-1 0-1 0 0,2 0 1 0 0,-1-1-1 0 0,1 0 0 0 0,1 0-6 0 0,31 17-425 0 0,4-21-3128 0 0,-37-3 2229 0 0</inkml:trace>
  <inkml:trace contextRef="#ctx0" brushRef="#br0" timeOffset="3631.569">1211 1746 648 0 0,'-1'-15'1970'0'0,"1"3"4819"0"0,6 26-4459 0 0,-4 4-2306 0 0,1 1-1 0 0,-2-1 0 0 0,-1 1 1 0 0,0-1-1 0 0,-1 1 1 0 0,-1-1-1 0 0,-1 1 0 0 0,-1-1 1 0 0,-3 10-24 0 0,-34 218 109 0 0,29-113 123 0 0,13-130-214 0 0,1 0-1 0 0,-1 0 1 0 0,1 0 0 0 0,0 0-1 0 0,0-1 1 0 0,0 1-1 0 0,1-1 1 0 0,-1 1 0 0 0,1-1-1 0 0,-1 0 1 0 0,1 0-1 0 0,0 0 1 0 0,-1 0 0 0 0,1-1-1 0 0,0 1 1 0 0,0-1-1 0 0,0 0 1 0 0,1 0 0 0 0,-1 0-1 0 0,0 0 1 0 0,0 0-1 0 0,0-1 1 0 0,1 1 0 0 0,-1-1-1 0 0,0 0 1 0 0,1 0-1 0 0,-1 0 1 0 0,0 0 0 0 0,1-1-1 0 0,-1 1 1 0 0,0-1-1 0 0,0 0 1 0 0,1 0 0 0 0,-1 0-1 0 0,0-1 1 0 0,0 1-18 0 0,58-31-1733 0 0,-25 4-3082 0 0,-33 26 3753 0 0</inkml:trace>
  <inkml:trace contextRef="#ctx0" brushRef="#br0" timeOffset="3989.195">1042 2088 2913 0 0,'-48'-6'8399'0'0,"55"3"-8201"0"0,101-15 309 0 0,51-43-988 0 0,-121 46-802 0 0,-7-6-1180 0 0,-23 15 1658 0 0</inkml:trace>
  <inkml:trace contextRef="#ctx0" brushRef="#br0" timeOffset="4594.528">1521 2036 3489 0 0,'54'22'6603'0'0,"33"-21"-4295"0"0,-41-4-2509 0 0,-10-15-4762 0 0,-32 16 4096 0 0</inkml:trace>
  <inkml:trace contextRef="#ctx0" brushRef="#br0" timeOffset="4918.452">1529 2192 4617 0 0,'26'12'3874'0'0,"40"-15"-3758"0"0,-6-25-6 0 0,-12 9-639 0 0,-39 9-2599 0 0,-1 7 1165 0 0,-6 1 1066 0 0</inkml:trace>
  <inkml:trace contextRef="#ctx0" brushRef="#br0" timeOffset="5403.155">1902 2055 4361 0 0,'-5'9'274'0'0,"1"1"0"0"0,0 0 0 0 0,0-1 0 0 0,1 2 1 0 0,0-1-1 0 0,1 0 0 0 0,0 0 0 0 0,1 1 0 0 0,0-1 0 0 0,0 1 0 0 0,2 0 0 0 0,-1-1 1 0 0,1 1-1 0 0,0-1 0 0 0,1 1 0 0 0,1-1 0 0 0,-1 0 0 0 0,1 0 0 0 0,1 0 0 0 0,2 3-274 0 0,-4-12 69 0 0,0 0-1 0 0,1 0 0 0 0,-1 0 0 0 0,1 0 0 0 0,0-1 0 0 0,-1 1 0 0 0,1-1 1 0 0,0 0-1 0 0,-1 1 0 0 0,1-1 0 0 0,0 0 0 0 0,-1-1 0 0 0,1 1 0 0 0,-1 0 1 0 0,1-1-1 0 0,0 0 0 0 0,-1 1 0 0 0,1-1 0 0 0,-1 0 0 0 0,1 0 0 0 0,-1-1 1 0 0,0 1-1 0 0,1 0 0 0 0,-1-1 0 0 0,0 1 0 0 0,0-1 0 0 0,0 0 0 0 0,0 0 1 0 0,1-1-69 0 0,11-6 65 0 0,116-102-282 0 0,-97 76 143 0 0,-24 25 68 0 0,0 0 0 0 0,0 0 0 0 0,-1-1 0 0 0,-1 0 0 0 0,0 0 0 0 0,-1 0 0 0 0,0-1-1 0 0,0 0 1 0 0,-1-1 0 0 0,2-7 6 0 0,-6 15 4 0 0,1 1 10 0 0,0 1 0 0 0,-1 0-1 0 0,1-1 1 0 0,-1 1-1 0 0,0-1 1 0 0,0 1-1 0 0,0-1 1 0 0,-1 0 0 0 0,1 1-1 0 0,-1-1 1 0 0,0 0-1 0 0,0 1 1 0 0,0-1 0 0 0,0 0-1 0 0,-1 1 1 0 0,1-1-1 0 0,-1 0 1 0 0,0 1-1 0 0,0-1 1 0 0,-1 1 0 0 0,1 0-1 0 0,-1-1 1 0 0,1 1-1 0 0,-1 0 1 0 0,0 0 0 0 0,-1-2-14 0 0,-28 1 33 0 0,-69 24 104 0 0,91-16-129 0 0,0 0-1 0 0,0 0 1 0 0,0 1 0 0 0,1 1-1 0 0,0-1 1 0 0,0 2 0 0 0,0-1-1 0 0,0 1 1 0 0,1 0-1 0 0,0 0 1 0 0,1 1 0 0 0,0 0-1 0 0,0 0 1 0 0,1 1 0 0 0,-1-1-1 0 0,2 1 1 0 0,0 0-1 0 0,0 0 1 0 0,0 1 0 0 0,1-1-1 0 0,0 1 1 0 0,1 0 0 0 0,0 0-1 0 0,1 0 1 0 0,0 0-1 0 0,1 0 1 0 0,0 0 0 0 0,0 2-8 0 0,0-10-277 0 0,1 17 582 0 0,2-11-3767 0 0,-3-8 2751 0 0</inkml:trace>
  <inkml:trace contextRef="#ctx0" brushRef="#br0" timeOffset="6736.85">1574 625 5521 0 0,'-10'0'1799'0'0,"-38"16"-178"0"0,31 3-1417 0 0,0 1 1 0 0,2 0 0 0 0,0 1 0 0 0,1 1 0 0 0,1 0 0 0 0,1 1 0 0 0,2 0 0 0 0,0 1-1 0 0,1 0 1 0 0,1 0 0 0 0,1 1 0 0 0,2 0 0 0 0,0 1 0 0 0,2-1 0 0 0,1 1-1 0 0,1-1 1 0 0,0 1 0 0 0,3 0 0 0 0,0-1 0 0 0,1 1 0 0 0,5 16-205 0 0,72 164 104 0 0,-46-101-1012 0 0,-32-103 745 0 0,0-1 0 0 0,-1 1 0 0 0,1-1 0 0 0,0 1 0 0 0,0-1 0 0 0,0 0 0 0 0,0 0 0 0 0,1 0 0 0 0,-1 0 1 0 0,0 0-1 0 0,0 0 0 0 0,1 0 0 0 0,-1-1 0 0 0,0 1 0 0 0,1-1 0 0 0,-1 0 0 0 0,1 0 0 0 0,-1 0 0 0 0,1 0 0 0 0,-1 0 1 0 0,0 0-1 0 0,1-1 0 0 0,-1 1 0 0 0,0-1 0 0 0,1 0 0 0 0,-1 1 0 0 0,0-1 0 0 0,0 0 0 0 0,1 0 0 0 0,-1-1 1 0 0,0 1-1 0 0,0 0 0 0 0,0-1 0 0 0,0 1 0 0 0,-1-1 0 0 0,1 1 0 0 0,0-1 0 0 0,-1 0 0 0 0,1 0 0 0 0,-1 0 0 0 0,1 0 163 0 0,6-4-435 0 0,8-6-656 0 0</inkml:trace>
  <inkml:trace contextRef="#ctx0" brushRef="#br0" timeOffset="7293.317">1940 896 3873 0 0,'-42'-31'6353'0'0,"-50"27"-6437"0"0,64 5 543 0 0,22-1-458 0 0,0 0 0 0 0,0 0 0 0 0,0 0-1 0 0,0 1 1 0 0,0 0 0 0 0,0 0 0 0 0,0 0 0 0 0,1 1 0 0 0,-1 0 0 0 0,0 0-1 0 0,1 0 1 0 0,0 1 0 0 0,-1 0 0 0 0,1 0 0 0 0,0 0 0 0 0,1 1 0 0 0,-1 0-1 0 0,0-1 1 0 0,1 2 0 0 0,0-1 0 0 0,0 0 0 0 0,0 1 0 0 0,1 0 0 0 0,0 0-1 0 0,0 0 1 0 0,0 0 0 0 0,0 0 0 0 0,1 1 0 0 0,-1-1 0 0 0,2 1 0 0 0,-2 3-1 0 0,3-7 2 0 0,0 1 0 0 0,-1 0 0 0 0,1 0 1 0 0,1 0-1 0 0,-1-1 0 0 0,0 1 1 0 0,1 0-1 0 0,-1 0 0 0 0,1-1 1 0 0,0 1-1 0 0,0 0 0 0 0,0-1 0 0 0,0 1 1 0 0,0-1-1 0 0,1 1 0 0 0,-1-1 1 0 0,1 0-1 0 0,0 0 0 0 0,-1 1 1 0 0,1-1-1 0 0,0 0 0 0 0,0-1 0 0 0,1 1 1 0 0,-1 0-1 0 0,0 0 0 0 0,0-1 1 0 0,1 0-1 0 0,-1 1 0 0 0,1-1 1 0 0,-1 0-1 0 0,1 0 0 0 0,0 0 0 0 0,-1-1 1 0 0,1 1-1 0 0,1 0-2 0 0,97 15 54 0 0,24-3-108 0 0,-98-2 76 0 0,-41 27 190 0 0,10-30-175 0 0,0 0-1 0 0,0 0 1 0 0,-1 0-1 0 0,0-1 0 0 0,0 1 1 0 0,-1-1-1 0 0,0-1 0 0 0,-1 1 1 0 0,1-1-1 0 0,-1 0 1 0 0,0-1-1 0 0,-1 0 0 0 0,1 0 1 0 0,-1 0-37 0 0,-162 59 923 0 0,98-50-1087 0 0,45-41-3903 0 0,6-14 3489 0 0,22 19-248 0 0,6 5-169 0 0</inkml:trace>
  <inkml:trace contextRef="#ctx0" brushRef="#br0" timeOffset="7557.329">1983 719 4105 0 0,'59'-16'5686'0'0,"-54"16"-5645"0"0,-1 1-1 0 0,0 0 0 0 0,0 0 1 0 0,0 0-1 0 0,1 0 0 0 0,-1 0 0 0 0,0 1 1 0 0,-1 0-1 0 0,1 0 0 0 0,0 0 0 0 0,0 0 1 0 0,-1 0-1 0 0,1 1 0 0 0,-1 0 1 0 0,0 0-1 0 0,0 0 0 0 0,0 0 0 0 0,0 0 1 0 0,-1 0-1 0 0,1 2-40 0 0,4 9 60 0 0,-1 1 0 0 0,0 1 1 0 0,-2-1-1 0 0,0 1 0 0 0,0 0 0 0 0,-2 0 0 0 0,0 0 1 0 0,0 0-1 0 0,-2 0 0 0 0,0 1 0 0 0,-1-1 0 0 0,0 0 1 0 0,-2 0-1 0 0,0 0 0 0 0,0 0 0 0 0,-2-1 1 0 0,0 1-1 0 0,0-1 0 0 0,-2 0 0 0 0,-4 8-60 0 0,-74 177-372 0 0,63-170-976 0 0,8-25-4127 0 0,12-5 4438 0 0</inkml:trace>
  <inkml:trace contextRef="#ctx0" brushRef="#br0" timeOffset="7791.657">2429 1036 7290 0 0,'64'-8'3477'0'0,"79"22"-3026"0"0,-40 11-123 0 0,-101-43-3221 0 0,-2 14 1706 0 0</inkml:trace>
  <inkml:trace contextRef="#ctx0" brushRef="#br0" timeOffset="8040.749">2407 1141 6753 0 0,'21'36'5436'0'0,"23"-4"-5285"0"0,-40-27-140 0 0,1 0-1 0 0,1 0 1 0 0,-1-1-1 0 0,1 1 1 0 0,0-1-1 0 0,0 0 1 0 0,0-1-1 0 0,1 0 1 0 0,-1 0-1 0 0,1 0 1 0 0,-1-1-1 0 0,1 0 1 0 0,0 0-1 0 0,0 0 1 0 0,0-1-1 0 0,0 0 1 0 0,0-1-1 0 0,1 0 1 0 0,2 0-11 0 0,-3-3-13 0 0,1 0 0 0 0,-1-1 0 0 0,0 1 0 0 0,0-2 1 0 0,0 1-1 0 0,-1-1 0 0 0,0 0 0 0 0,0 0 0 0 0,0-1 0 0 0,0 0 0 0 0,-1 0 0 0 0,0 0 0 0 0,2-3 13 0 0,17-18-1684 0 0,14-10-1505 0 0,-27 26 1507 0 0</inkml:trace>
  <inkml:trace contextRef="#ctx0" brushRef="#br0" timeOffset="8553.686">2998 959 3073 0 0,'-12'38'3407'0'0,"-13"67"-977"0"0,23-100-2321 0 0,1 0 1 0 0,0 0 0 0 0,0 0-1 0 0,1 0 1 0 0,-1 0-1 0 0,1 0 1 0 0,0 1-1 0 0,1-1 1 0 0,-1 0 0 0 0,1 0-1 0 0,0 0 1 0 0,0 0-1 0 0,1 0 1 0 0,-1 0-1 0 0,1 0 1 0 0,0-1-1 0 0,1 1 1 0 0,-1 0 0 0 0,1-1-1 0 0,0 0 1 0 0,0 0-1 0 0,0 0 1 0 0,0 0-1 0 0,1 0 1 0 0,0 0 0 0 0,2 1-110 0 0,6-2 79 0 0,1 0 0 0 0,-1 0 1 0 0,1-2-1 0 0,-1 1 0 0 0,1-2 1 0 0,0 1-1 0 0,-1-2 1 0 0,1 0-1 0 0,0 0 0 0 0,-1-1 1 0 0,1-1-1 0 0,-1 0 0 0 0,0-1 1 0 0,0 0-1 0 0,0 0 1 0 0,-1-2-1 0 0,1 1 0 0 0,-1-2 1 0 0,-1 1-1 0 0,1-1 1 0 0,2-3-80 0 0,6 0 70 0 0,-1-1 0 0 0,-1-1 1 0 0,1 0-1 0 0,-2-1 1 0 0,0-1-1 0 0,0 0 0 0 0,-2-2 1 0 0,0 1-1 0 0,0-2 1 0 0,-2 0-1 0 0,0 0 0 0 0,-1-1 1 0 0,-1-1-1 0 0,0 1 1 0 0,-1-2-1 0 0,-2 1 0 0 0,0-1 1 0 0,-1-1-1 0 0,2-12-70 0 0,-6 27 0 0 0,-2-1 0 0 0,1 1 0 0 0,-1 0 0 0 0,0 0 0 0 0,0-1 0 0 0,0 1 0 0 0,-1 0 0 0 0,0-1 0 0 0,-1 1 0 0 0,1 0 0 0 0,-1 0 0 0 0,0 0 0 0 0,-1 0 0 0 0,1 1 0 0 0,-1-1 0 0 0,0 0 0 0 0,-1 1 0 0 0,1 0 0 0 0,-1 0 0 0 0,0 0 0 0 0,0 0 0 0 0,-1 1 0 0 0,1-1 0 0 0,-1 1 0 0 0,0 1 0 0 0,0-1 0 0 0,-3-1 0 0 0,-3 1-10 0 0,0 1 0 0 0,0 0 0 0 0,0 0 0 0 0,0 1-1 0 0,0 0 1 0 0,-1 1 0 0 0,1 1 0 0 0,0 0 0 0 0,-1 0 0 0 0,1 1-1 0 0,0 1 1 0 0,-1-1 0 0 0,1 2 0 0 0,0 0 0 0 0,0 0 0 0 0,1 1 0 0 0,-1 0-1 0 0,1 1 1 0 0,0 0 0 0 0,0 1 0 0 0,0 0 0 0 0,1 0 0 0 0,0 1-1 0 0,0 1 1 0 0,0-1 0 0 0,-1 3 10 0 0,-83 89 16 0 0,29 13-43 0 0,33-46-311 0 0,9-25-1804 0 0,39-41-1366 0 0,-16-1 2402 0 0</inkml:trace>
  <inkml:trace contextRef="#ctx0" brushRef="#br0" timeOffset="9354.431">2490 724 7034 0 0,'-40'6'4958'0'0,"45"-22"-1805"0"0,65-130-4232 0 0,-32 46 1015 0 0,-10 134-23 0 0,36 55 70 0 0,19 75 91 0 0,-83-164-48 0 0,0-1 1 0 0,0 1-1 0 0,0-1 0 0 0,1 1 0 0 0,-1 0 0 0 0,0-1 0 0 0,0 1 1 0 0,0 0-1 0 0,0-1 0 0 0,1 1 0 0 0,-1-1 0 0 0,0 1 0 0 0,0 0 0 0 0,1 0 1 0 0,-1-1-1 0 0,0 1 0 0 0,1 0 0 0 0,-1-1-26 0 0,-81-17 16 0 0,-84 73 7 0 0,165-55-114 0 0,0 0-1 0 0,0-1 1 0 0,0 1 0 0 0,0 0 0 0 0,1 0 0 0 0,-1 0-1 0 0,0-1 1 0 0,0 1 0 0 0,0 0 0 0 0,0-1 0 0 0,0 1-1 0 0,0 0 1 0 0,0 0 0 0 0,0-1 0 0 0,0 1 0 0 0,0 0-1 0 0,0 0 1 0 0,0-1 0 0 0,0 1 0 0 0,0 0 0 0 0,0-1 0 0 0,0 1-1 0 0,0 0 1 0 0,0 0 0 0 0,0-1 0 0 0,0 1 0 0 0,0 0-1 0 0,0-1 1 0 0,0 1 0 0 0,0 0 0 0 0,-1 0 0 0 0,1 0-1 0 0,0-1 1 0 0,0 1 0 0 0,0 0 0 0 0,-1 0 0 0 0,1-1-1 0 0,0 1 1 0 0,0 0 0 0 0,0 0 0 0 0,-1 0 0 0 0,1 0-1 0 0,0 0 1 0 0,0-1 0 0 0,-1 1 0 0 0,1 0 0 0 0,0 0 0 0 0,-1 0-1 0 0,1 0 1 0 0,0 0 91 0 0,26-28-1240 0 0</inkml:trace>
  <inkml:trace contextRef="#ctx0" brushRef="#br0" timeOffset="10033.39">2378 1053 7522 0 0,'36'-8'4119'0'0,"13"-3"-4154"0"0,96-17 33 0 0,4 23-2068 0 0,-128-5-1511 0 0,-21 8 2653 0 0</inkml:trace>
  <inkml:trace contextRef="#ctx0" brushRef="#br0" timeOffset="10297.588">2326 1200 4097 0 0,'22'64'5398'0'0,"34"-37"-3933"0"0,-46-26-1405 0 0,1 0-1 0 0,-1-1 1 0 0,1 0 0 0 0,-1-1-1 0 0,0 0 1 0 0,1-1 0 0 0,-1 0-1 0 0,0-1 1 0 0,0 0 0 0 0,0 0-1 0 0,0-1 1 0 0,0-1-60 0 0,175-88-2473 0 0,-166 83 1512 0 0</inkml:trace>
  <inkml:trace contextRef="#ctx0" brushRef="#br0" timeOffset="11211.436">2708 1953 6265 0 0,'-1'-1'960'0'0,"1"1"-914"0"0,0 0 1 0 0,0-1-1 0 0,-1 1 1 0 0,1 0-1 0 0,0-1 0 0 0,0 1 1 0 0,-1 0-1 0 0,1-1 1 0 0,0 1-1 0 0,0 0 0 0 0,-1-1 1 0 0,1 1-1 0 0,0 0 1 0 0,-1 0-1 0 0,1 0 1 0 0,-1-1-1 0 0,1 1 0 0 0,0 0 1 0 0,-1 0-1 0 0,1 0 1 0 0,-1 0-1 0 0,1 0 0 0 0,0 0 1 0 0,-1-1-1 0 0,1 1 1 0 0,-1 0-1 0 0,1 0 0 0 0,0 0 1 0 0,-1 1-1 0 0,1-1 1 0 0,-1 0-1 0 0,1 0 0 0 0,-1 0 1 0 0,1 0-1 0 0,0 0 1 0 0,-1 0-1 0 0,1 1 0 0 0,0-1 1 0 0,-1 0-1 0 0,1 0 1 0 0,-1 0-1 0 0,1 1 0 0 0,0-1 1 0 0,0 0-1 0 0,-1 1 1 0 0,1-1-1 0 0,0 0 0 0 0,-1 1 1 0 0,1-1-1 0 0,0 0 1 0 0,0 1-1 0 0,0-1 1 0 0,-1 0-1 0 0,1 1 0 0 0,0-1 1 0 0,0 1-1 0 0,0-1 1 0 0,0 0-1 0 0,0 1 0 0 0,0-1 1 0 0,0 1-1 0 0,0-1-46 0 0,-18 119 643 0 0,5 1-1 0 0,5 1 0 0 0,7 82-642 0 0,0-195 61 0 0,1-1 0 0 0,0 0 0 0 0,1 1-1 0 0,-1-1 1 0 0,1 1 0 0 0,1-1 0 0 0,-1 0-1 0 0,1 1 1 0 0,1-1 0 0 0,-1 0 0 0 0,1 0-1 0 0,1-1 1 0 0,-1 1 0 0 0,1-1 0 0 0,0 1-1 0 0,1 0-60 0 0,-4-6 211 0 0,-1-1 15 0 0,0 0 11 0 0,20-24 1453 0 0,31-52-1200 0 0,-20-107-520 0 0,-8 0-1 0 0,-6-35 31 0 0,-8 116-856 0 0,-1 26-3205 0 0,-5 60 2133 0 0,-3 8 365 0 0</inkml:trace>
  <inkml:trace contextRef="#ctx0" brushRef="#br0" timeOffset="11457.626">2514 2241 10010 0 0,'-1'0'347'0'0,"1"0"-247"0"0,1 1 1 0 0,-1-1 0 0 0,0 0-1 0 0,0 0 1 0 0,0 1 0 0 0,0-1 0 0 0,0 0-1 0 0,1 0 1 0 0,-1 1 0 0 0,0-1-1 0 0,0 0 1 0 0,0 1 0 0 0,0-1-1 0 0,0 0 1 0 0,0 1 0 0 0,0-1-1 0 0,0 0 1 0 0,0 0 0 0 0,0 1 0 0 0,0-1-1 0 0,0 0 1 0 0,0 1 0 0 0,0-1-1 0 0,-1 0 1 0 0,1 1 0 0 0,0-1-1 0 0,0 0 1 0 0,0 0 0 0 0,0 1-1 0 0,0-1 1 0 0,-1 0 0 0 0,1 0 0 0 0,0 1-1 0 0,0-1 1 0 0,0 0 0 0 0,-1 0-1 0 0,1 0 1 0 0,0 1 0 0 0,0-1-1 0 0,-1 0-100 0 0,40 34-89 0 0,-35-32 80 0 0,-1 0 0 0 0,1 0-1 0 0,0-1 1 0 0,0 0 0 0 0,0 0 0 0 0,0 0-1 0 0,0 0 1 0 0,0-1 0 0 0,0 1 0 0 0,1-1-1 0 0,-1 0 1 0 0,0 0 0 0 0,0-1 0 0 0,0 1-1 0 0,0-1 1 0 0,0 0 0 0 0,0 0 0 0 0,0 0-1 0 0,0-1 1 0 0,0 1 0 0 0,0-1 0 0 0,-1 0-1 0 0,1 0 1 0 0,-1 0 0 0 0,1-1 0 0 0,-1 1-1 0 0,0-1 1 0 0,0 0 0 0 0,0 0 0 0 0,0 0-1 0 0,-1 0 1 0 0,1 0 0 0 0,-1 0 0 0 0,1-1-1 0 0,-1 0 1 0 0,0 1 0 0 0,1-5 9 0 0,10-7-347 0 0,50-65-3860 0 0,-47 57 2386 0 0</inkml:trace>
  <inkml:trace contextRef="#ctx0" brushRef="#br0" timeOffset="12192.28">3496 1956 6801 0 0,'-49'-17'5159'0'0,"38"15"-5178"0"0,0 0 1 0 0,0 2-1 0 0,0-1 0 0 0,0 1 0 0 0,0 1 0 0 0,0 0 0 0 0,0 0 0 0 0,0 1 0 0 0,0 1 0 0 0,0 0 1 0 0,1 0-1 0 0,-1 1 0 0 0,1 1 0 0 0,-2 0 19 0 0,-107 82-260 0 0,71-12 274 0 0,57-62 21 0 0,172 126 82 0 0,-104-89 396 0 0,-75-49-432 0 0,-2-1 11 0 0,0 0 21 0 0,0 0 3 0 0,-7 1 616 0 0,-82 61-262 0 0,71-57-513 0 0,-108 25-299 0 0,42-24-3619 0 0,50-12 1779 0 0,19 5 424 0 0</inkml:trace>
  <inkml:trace contextRef="#ctx0" brushRef="#br0" timeOffset="14581.612">2044 3021 5737 0 0,'18'43'2602'0'0,"83"19"-3110"0"0,-100-62 528 0 0,37 12 279 0 0,0-1-1 0 0,0-2 1 0 0,1-2-1 0 0,0-2 1 0 0,1-1 0 0 0,-1-2-1 0 0,0-2 1 0 0,1-2 0 0 0,16-3-299 0 0,-39 5 125 0 0,227-41 659 0 0,199-66-105 0 0,-413 95-601 0 0,0-2 0 0 0,-1-1 1 0 0,-1-2-1 0 0,0-1 0 0 0,-2-1 1 0 0,0-1-1 0 0,-1-1 1 0 0,-1-1-1 0 0,-1-1 0 0 0,-1-2 1 0 0,-1 0-1 0 0,-1-1 0 0 0,-2-1 1 0 0,0 0-1 0 0,-2-2 1 0 0,-1 0-1 0 0,4-14-78 0 0,75-243-71 0 0,-20-9 7 0 0,-31 99 55 0 0,-35 148 155 0 0,-3 1 0 0 0,-1-1 0 0 0,-3 0 0 0 0,-1 0-1 0 0,-3-4-145 0 0,3-137 268 0 0,25-101-186 0 0,7 98-96 0 0,0 17 205 0 0,-29 148-131 0 0,-2 0 0 0 0,0 0 0 0 0,-2 0 0 0 0,-2 0-1 0 0,0 0 1 0 0,-1 0 0 0 0,-2 0 0 0 0,-3-7-60 0 0,-4-26 4 0 0,11 46 7 0 0,-1 0 0 0 0,0 0 0 0 0,-1 0 0 0 0,-1 0 0 0 0,0 0 0 0 0,-1 1 1 0 0,-1 0-1 0 0,0 0 0 0 0,0 1 0 0 0,-1 0 0 0 0,-1 0 0 0 0,0 1 0 0 0,0 0 0 0 0,-1 0 0 0 0,-1 1 0 0 0,0 1 1 0 0,0-1-1 0 0,-1 2 0 0 0,0 0 0 0 0,0 0 0 0 0,-1 1 0 0 0,0 1 0 0 0,0 0 0 0 0,-1 1 0 0 0,-6-2-11 0 0,-50-6-16 0 0,0 3 0 0 0,0 3 0 0 0,-1 4 1 0 0,-55 4 15 0 0,-42-3 30 0 0,100-5-26 0 0,-66 7-44 0 0,100 11 15 0 0,0 1 1 0 0,1 2-1 0 0,1 1 1 0 0,0 2-1 0 0,-26 18 25 0 0,32-18 1 0 0,21-13 0 0 0,1 0-1 0 0,-1 0 1 0 0,0-1 0 0 0,0 1 0 0 0,0-1 0 0 0,0-1 0 0 0,-1 1-1 0 0,1-1 1 0 0,-1 0 0 0 0,1 0 0 0 0,-1 0 0 0 0,0-1 0 0 0,0 0 0 0 0,0 0-1 0 0,0-1 1 0 0,0 1 0 0 0,0-1 0 0 0,0-1 0 0 0,1 1 0 0 0,-5-1-1 0 0,-108-41 81 0 0,-50-38 10 0 0,140 71-105 0 0,-1 3 0 0 0,0 0 1 0 0,0 2-1 0 0,0 1 0 0 0,0 1 1 0 0,-1 1-1 0 0,1 2 0 0 0,-25 4 14 0 0,-175-7 40 0 0,-95-64-76 0 0,209 56-30 0 0,-50 17-14 0 0,87 3 108 0 0,-114 2 32 0 0,158-11-63 0 0,0 2 1 0 0,0 2-1 0 0,0 1 1 0 0,1 1-1 0 0,0 2 1 0 0,0 2-1 0 0,-16 7 3 0 0,-231 117-64 0 0,161-24 79 0 0,-40 86 26 0 0,146-172-43 0 0,2 1 1 0 0,0 0-1 0 0,2 1 0 0 0,1 0 0 0 0,1 1 1 0 0,2-1-1 0 0,0 1 0 0 0,2 0 0 0 0,1 21 2 0 0,43 331-62 0 0,-41-359 63 0 0,2-1 1 0 0,0 1 0 0 0,1-1 0 0 0,2 0 0 0 0,0 0 0 0 0,0 0-1 0 0,2 0 1 0 0,1-1 0 0 0,0 0 0 0 0,1-1 0 0 0,1 0 0 0 0,1 0 0 0 0,4 4-2 0 0,47 77-18 0 0,-17-27 26 0 0,38 37-24 0 0,6-53-1 0 0,24-23-15 0 0,77 36-29 0 0,-179-63 59 0 0,2 0 7 0 0,0 0-1 0 0,-1 0 1 0 0,1 1-1 0 0,-1 1 1 0 0,-1 0-1 0 0,1 1 1 0 0,-1 0-1 0 0,-1 1 1 0 0,0 0-1 0 0,0 0 1 0 0,-1 1-1 0 0,-1 0 1 0 0,1 1-1 0 0,-2 0 1 0 0,0 0 0 0 0,0 1-1 0 0,-1 0 1 0 0,0 1-5 0 0,47 136 102 0 0,-29-103-78 0 0,46 31-8 0 0,58 69-89 0 0,76 1 149 0 0,-74-12-79 0 0,60 5 11 0 0,-85-20 178 0 0,-101-116-182 0 0,0 0 1 0 0,0 0-1 0 0,1 0 0 0 0,-1-1 1 0 0,1 1-1 0 0,0-1 1 0 0,1-1-1 0 0,-1 1 1 0 0,1-1-1 0 0,0 1 1 0 0,0-2-1 0 0,0 1 0 0 0,0-1 1 0 0,0 0-1 0 0,0 0 1 0 0,1 0-1 0 0,-1-1 1 0 0,0 0-1 0 0,1 0 1 0 0,0-1-1 0 0,4 0-4 0 0,72-13 85 0 0,-67 9-79 0 0,1 1 1 0 0,-1 0-1 0 0,1 1 1 0 0,0 1 0 0 0,0 1-1 0 0,-1 0 1 0 0,1 1-1 0 0,6 2-6 0 0,4 3 45 0 0,-18-3-17 0 0,0-1 0 0 0,1 0 1 0 0,-1 0-1 0 0,0-1 0 0 0,0 0 0 0 0,1 0 1 0 0,-1-1-1 0 0,1-1 0 0 0,-1 1 0 0 0,0-1 1 0 0,1-1-1 0 0,-1 0 0 0 0,0 0 0 0 0,5-3-28 0 0,9-5 52 0 0,-1-2-2 0 0,0 1 0 0 0,1 2 1 0 0,1 0-1 0 0,0 1 1 0 0,0 2-1 0 0,0 0 1 0 0,1 2-1 0 0,13-1-50 0 0,53-8-675 0 0,-84 6-1238 0 0,-7 5 1214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3:03:21.92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004F8B"/>
    </inkml:brush>
    <inkml:brush xml:id="br2">
      <inkml:brushProperty name="width" value="0.05" units="cm"/>
      <inkml:brushProperty name="height" value="0.05" units="cm"/>
      <inkml:brushProperty name="color" value="#E71224"/>
    </inkml:brush>
    <inkml:brush xml:id="br3">
      <inkml:brushProperty name="width" value="0.1" units="cm"/>
      <inkml:brushProperty name="height" value="0.1" units="cm"/>
      <inkml:brushProperty name="color" value="#008C3A"/>
    </inkml:brush>
    <inkml:brush xml:id="br4">
      <inkml:brushProperty name="width" value="0.1" units="cm"/>
      <inkml:brushProperty name="height" value="0.1" units="cm"/>
    </inkml:brush>
    <inkml:context xml:id="ctx1">
      <inkml:inkSource xml:id="inkSrc246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2-05-16T13:03:32.221"/>
    </inkml:context>
  </inkml:definitions>
  <inkml:trace contextRef="#ctx0" brushRef="#br0">28198 1541 8818 0 0,'70'4'4078'0'0,"34"11"-3236"0"0,18 2-118 0 0,10-21 771 0 0,-123-4-1678 0 0,-8-7-3896 0 0,-1 9 920 0 0,0 0 1576 0 0</inkml:trace>
  <inkml:trace contextRef="#ctx0" brushRef="#br0" timeOffset="295.434">28228 1622 6297 0 0,'0'22'5016'0'0,"0"-21"-4318"0"0,0-1-138 0 0,0 0-187 0 0,0 0-124 0 0,0 0-92 0 0,0 0-37 0 0,0 0 9 0 0,2 1 22 0 0,108 65 841 0 0,-5-50 548 0 0,-39-20-1434 0 0,-56-12-2886 0 0,52-23-440 0 0,-40-1 1286 0 0,-15 16 465 0 0</inkml:trace>
  <inkml:trace contextRef="#ctx0" brushRef="#br0" timeOffset="543.756">28653 1242 7498 0 0,'-15'20'3763'0'0,"2"17"-2899"0"0,2-2-461 0 0,-49 226-103 0 0,25-19-165 0 0,15-151-19 0 0,14-77-75 0 0,4-14-3767 0 0,2-1 2734 0 0</inkml:trace>
  <inkml:trace contextRef="#ctx0" brushRef="#br0" timeOffset="854.114">28956 1775 7042 0 0,'5'6'369'0'0,"0"-1"0"0"0,1 0 0 0 0,0-1 0 0 0,0 1 1 0 0,0-1-1 0 0,1-1 0 0 0,-1 1 0 0 0,1-1 0 0 0,0 0 1 0 0,0 0-1 0 0,0-1 0 0 0,0 0 0 0 0,7 1-369 0 0,4-1 172 0 0,-1-2 1 0 0,1 0-1 0 0,-1-1 0 0 0,0 0 0 0 0,1-2 0 0 0,-1 0 0 0 0,0-1 0 0 0,0 0 0 0 0,0-1 1 0 0,-1-1-1 0 0,0-1 0 0 0,0-1 0 0 0,0 0 0 0 0,2-2-172 0 0,-6 1 110 0 0,-1-1 0 0 0,0 0-1 0 0,0 0 1 0 0,-1-1 0 0 0,0-1 0 0 0,-1 0-1 0 0,0 0 1 0 0,-1 0 0 0 0,0-1 0 0 0,-1-1 0 0 0,-1 1-1 0 0,0-1 1 0 0,-1 0 0 0 0,0 0 0 0 0,-1-1-1 0 0,2-10-109 0 0,-1 5 60 0 0,0 1-1 0 0,-1-1 1 0 0,-2 0-1 0 0,0 0 1 0 0,0 0-1 0 0,-2-1 1 0 0,-1 1-1 0 0,0 0 1 0 0,-2 0-1 0 0,0 0 1 0 0,-1 0-1 0 0,-1 1 1 0 0,-1 0-1 0 0,0-1 1 0 0,-6-8-60 0 0,9 24-7 0 0,0 0 0 0 0,0 0 0 0 0,-1 1 0 0 0,1-1 0 0 0,-1 1 0 0 0,1 0 0 0 0,-1 0 0 0 0,0 0 0 0 0,0 0 0 0 0,0 1 0 0 0,-1 0 0 0 0,1 0 0 0 0,-1 0 0 0 0,1 0 0 0 0,-1 1 0 0 0,0-1 0 0 0,1 1 0 0 0,-1 1 0 0 0,0-1 0 0 0,0 1 0 0 0,0-1 0 0 0,0 1 0 0 0,1 1 0 0 0,-1-1 0 0 0,0 1 0 0 0,0-1 1 0 0,0 2-1 0 0,-2 0 7 0 0,-127 57-133 0 0,101-36 147 0 0,2 0 0 0 0,0 2 0 0 0,2 1 0 0 0,1 2 0 0 0,1 0 0 0 0,2 2 0 0 0,1 1 0 0 0,1 1 0 0 0,1 1 0 0 0,2 1 0 0 0,-11 27-14 0 0,28-57-23 0 0,1 1 1 0 0,-1-1-1 0 0,1 1 0 0 0,0-1 0 0 0,0 1 1 0 0,1 0-1 0 0,-1 0 0 0 0,1 0 0 0 0,0 0 1 0 0,0 0-1 0 0,1 0 0 0 0,-1 0 0 0 0,1 0 1 0 0,1 0-1 0 0,-1 0 0 0 0,1 0 0 0 0,-1 0 0 0 0,1 0 1 0 0,1 0-1 0 0,-1 0 0 0 0,1 0 0 0 0,0 0 1 0 0,0-1-1 0 0,0 1 0 0 0,1-1 0 0 0,-1 1 1 0 0,1-1-1 0 0,0 0 0 0 0,0 0 0 0 0,1 0 0 0 0,-1-1 1 0 0,1 1-1 0 0,0-1 0 0 0,0 0 0 0 0,0 0 1 0 0,0 0-1 0 0,1 0 0 0 0,-1-1 0 0 0,1 0 1 0 0,-1 0-1 0 0,1 0 0 0 0,3 1 23 0 0,-1-3-259 0 0,0 0-1 0 0,0 0 0 0 0,0 0 1 0 0,0-1-1 0 0,0 0 1 0 0,0 0-1 0 0,0-1 1 0 0,0 0-1 0 0,0 0 1 0 0,-1 0-1 0 0,1-1 1 0 0,-1 0-1 0 0,0 0 1 0 0,0-1-1 0 0,2-1 260 0 0,21-20-1595 0 0</inkml:trace>
  <inkml:trace contextRef="#ctx0" brushRef="#br0" timeOffset="-1085.664">27451 1337 8362 0 0,'8'29'4026'0'0,"-9"23"-3846"0"0,-1-23 11 0 0,1 51 276 0 0,-3-1 1 0 0,-3 0-1 0 0,-4 0 0 0 0,-9 31-467 0 0,13-52 269 0 0,7-46-3736 0 0,0 1-3697 0 0,0-13 6027 0 0</inkml:trace>
  <inkml:trace contextRef="#ctx0" brushRef="#br0" timeOffset="-606.031">27320 1345 6489 0 0,'44'-81'5421'0'0,"39"31"-4078"0"0,-66 45-1332 0 0,1 0 0 0 0,-1 1 0 0 0,0 0-1 0 0,1 2 1 0 0,0 0 0 0 0,0 1 0 0 0,-1 1 0 0 0,1 0 0 0 0,0 1 0 0 0,1 2-11 0 0,-10 0 6 0 0,0 0 0 0 0,1 1 0 0 0,-1 0 0 0 0,-1 1 0 0 0,1 0 0 0 0,-1 1 1 0 0,1 0-1 0 0,-2 0 0 0 0,1 0 0 0 0,-1 1 0 0 0,0 0 0 0 0,0 1 1 0 0,2 3-7 0 0,-4-4 3 0 0,-1 0 0 0 0,0 1 1 0 0,0-1-1 0 0,0 1 0 0 0,-1 0 1 0 0,-1 0-1 0 0,1 0 1 0 0,-1 0-1 0 0,0 1 0 0 0,-1-1 1 0 0,0 1-1 0 0,0-1 1 0 0,-1 1-1 0 0,0-1 0 0 0,-1 1 1 0 0,0-1-1 0 0,0 1 1 0 0,-1-1-1 0 0,0 0 0 0 0,0 1 1 0 0,-1-1-1 0 0,0 0 1 0 0,0-1-1 0 0,-1 1 0 0 0,0 0 1 0 0,0-1-1 0 0,-1 0 1 0 0,0 0-1 0 0,0 0 0 0 0,-1-1 1 0 0,0 0-1 0 0,0 0 0 0 0,0 0 1 0 0,-1-1-1 0 0,-3 3-3 0 0,-8 5 89 0 0,-1 0 0 0 0,0-1 0 0 0,-1 0 0 0 0,0-2 1 0 0,0-1-1 0 0,-1 0 0 0 0,-1-1 0 0 0,1-2 0 0 0,-13 3-89 0 0,24-7 102 0 0,10-2-97 0 0,-1 1-1 0 0,1-1 0 0 0,-1 0 0 0 0,1 1 0 0 0,-1-1 0 0 0,1 0 1 0 0,-1 0-1 0 0,1 1 0 0 0,-1-1 0 0 0,1 0 0 0 0,-1 0 0 0 0,1 0 0 0 0,-1 0 1 0 0,0 0-1 0 0,1 0 0 0 0,-1 0 0 0 0,1 0 0 0 0,-1 0 0 0 0,1 0 1 0 0,-1 0-1 0 0,1 0 0 0 0,-1 0 0 0 0,1 0 0 0 0,-1-1 0 0 0,0 1 1 0 0,1 0-1 0 0,-1 0 0 0 0,1 0 0 0 0,0-1 0 0 0,-1 1 0 0 0,1 0 1 0 0,-1-1-1 0 0,1 1 0 0 0,-1-1 0 0 0,1 1 0 0 0,0 0 0 0 0,-1-1 0 0 0,1 1 1 0 0,0-1-1 0 0,-1 1 0 0 0,1-1 0 0 0,0 1 0 0 0,0-1 0 0 0,-1 1 1 0 0,1-1-1 0 0,0 1 0 0 0,0-1 0 0 0,0 1 0 0 0,0-1 0 0 0,0 1 1 0 0,0-1-1 0 0,0 0 0 0 0,0 1 0 0 0,0-1 0 0 0,0 1 0 0 0,0-1 0 0 0,0 1 1 0 0,0-1-1 0 0,1 0-4 0 0,-1 1-26 0 0,9 5-6 0 0,58 42 15 0 0,56 70 132 0 0,-101-84 176 0 0,0-2-1070 0 0,-11-11-5857 0 0,-11-20 4939 0 0</inkml:trace>
  <inkml:trace contextRef="#ctx0" brushRef="#br0" timeOffset="-264.911">27913 1850 6529 0 0,'-26'-3'7338'0'0,"15"-32"-5987"0"0,5 3-1279 0 0,-1 25-556 0 0,10 34 403 0 0,-2-20 63 0 0,23 206-38 0 0,6-135 119 0 0,-26-75-138 0 0,-2-10-5830 0 0,-2 5 4084 0 0</inkml:trace>
  <inkml:trace contextRef="#ctx0" brushRef="#br0" timeOffset="-11513.025">25371 3516 6897 0 0,'-25'-3'3599'0'0,"21"1"-3519"0"0,-1 1 0 0 0,0 0 0 0 0,1 0 0 0 0,-1 0-1 0 0,0 1 1 0 0,1-1 0 0 0,-1 1 0 0 0,0 0 0 0 0,0 1 0 0 0,1-1 0 0 0,-1 1 0 0 0,0 0 0 0 0,1 0 0 0 0,-1 0-1 0 0,1 1 1 0 0,-1-1 0 0 0,1 1 0 0 0,0 0 0 0 0,0 1 0 0 0,0-1 0 0 0,0 1 0 0 0,0 0 0 0 0,0 0 0 0 0,0 0-1 0 0,1 0 1 0 0,0 1-80 0 0,-57 66-10 0 0,1 35-6 0 0,54-94 14 0 0,0 0-1 0 0,2 1 1 0 0,-1 0 0 0 0,1-1 0 0 0,1 1 0 0 0,0 0 0 0 0,1 0 0 0 0,0 1 0 0 0,1-1 0 0 0,0 0 0 0 0,1 0-1 0 0,0 0 1 0 0,1 0 0 0 0,0 0 0 0 0,1 0 0 0 0,1 0 0 0 0,0-1 0 0 0,0 1 0 0 0,6 8 2 0 0,-5-11 103 0 0,0 0 1 0 0,1 0 0 0 0,1-1-1 0 0,-1 0 1 0 0,1 0-1 0 0,1 0 1 0 0,-1-1 0 0 0,1 0-1 0 0,1-1 1 0 0,-1 0 0 0 0,1 0-1 0 0,0 0 1 0 0,0-1-1 0 0,1-1 1 0 0,0 0 0 0 0,0 0-1 0 0,0-1 1 0 0,0 0-1 0 0,0 0 1 0 0,10 0-104 0 0,-1-6 65 0 0,1 0 0 0 0,-1-2 0 0 0,0 0 1 0 0,0-1-1 0 0,-1-1 0 0 0,0 0 0 0 0,0-2 0 0 0,0 0 0 0 0,-1-1 0 0 0,-1-1 0 0 0,0 0 0 0 0,0-1 0 0 0,-1-1 0 0 0,-1 0 1 0 0,0-1-1 0 0,0-2-65 0 0,1 0 53 0 0,-1-1 0 0 0,-1-1-1 0 0,-1 0 1 0 0,0-1 0 0 0,-2-1 0 0 0,0 1 0 0 0,-1-1 0 0 0,-1-1 0 0 0,-1 0 0 0 0,0 0 0 0 0,-2 0 0 0 0,-1-1 0 0 0,0 0 0 0 0,-2 0 0 0 0,0 0 0 0 0,-2-18-53 0 0,2 30 23 0 0,-1 0 0 0 0,0 1 1 0 0,-1-1-1 0 0,0 0 1 0 0,-1 0-1 0 0,0 1 1 0 0,0-1-1 0 0,-1 1 1 0 0,0-1-1 0 0,-1 1 1 0 0,0-1-1 0 0,-1 1 1 0 0,1 0-1 0 0,-2 1 0 0 0,1-1 1 0 0,-1 1-1 0 0,-1-1 1 0 0,1 2-1 0 0,-2-1 1 0 0,1 1-1 0 0,-1-1 1 0 0,0 2-1 0 0,0-1 1 0 0,0 1-1 0 0,-1 0 1 0 0,0 1-1 0 0,-1 0 1 0 0,1 0-1 0 0,-1 1 0 0 0,0 0 1 0 0,0 0-1 0 0,-2 0-23 0 0,-156-3 8 0 0,156 13-43 0 0,0-1 0 0 0,1 1 0 0 0,0 1 0 0 0,0 0-1 0 0,0 0 1 0 0,1 1 0 0 0,0 0 0 0 0,1 1 0 0 0,0 0 0 0 0,0 0-1 0 0,1 1 1 0 0,0 0 0 0 0,1 0 0 0 0,0 0 0 0 0,0 1 0 0 0,1 0-1 0 0,1 0 1 0 0,0 1 0 0 0,0-1 0 0 0,1 1 0 0 0,1 0 0 0 0,0-1-1 0 0,0 1 1 0 0,1 10 35 0 0,-2-13-223 0 0,-1 0 0 0 0,2 1 0 0 0,0-1 0 0 0,0 1 0 0 0,0-1 0 0 0,1 1 0 0 0,1 0 0 0 0,0-1 0 0 0,0 1 0 0 0,1 0 0 0 0,0 0 0 0 0,0-1 0 0 0,1 1 0 0 0,1-1 0 0 0,-1 0 0 0 0,1 1 0 0 0,1-1 0 0 0,0 0 0 0 0,0-1 0 0 0,1 1 0 0 0,0-1 0 0 0,1 0 0 0 0,0 0 0 0 0,0 0 0 0 0,0-1 0 0 0,1 0 0 0 0,0 0 0 0 0,2 0 223 0 0,16 6-1112 0 0</inkml:trace>
  <inkml:trace contextRef="#ctx0" brushRef="#br0" timeOffset="-99211.623">22390 2177 4425 0 0,'13'25'5780'0'0,"-18"56"-5647"0"0,4-78 137 0 0,-20 82-156 0 0,-10 79-58 0 0,75-9 626 0 0,19-148 530 0 0,-49-8-1162 0 0,1-1 0 0 0,-1-1-1 0 0,0 0 1 0 0,-1-1 0 0 0,1 0-1 0 0,0-1 1 0 0,-1-1 0 0 0,0 0 0 0 0,2-2-50 0 0,2 0 21 0 0,104-83 326 0 0,-46 11-173 0 0,-32-4-26 0 0,-17 18-42 0 0,-22 58-97 0 0,0 1 1 0 0,0-1-1 0 0,-1 0 0 0 0,0 0 1 0 0,-1-1-1 0 0,1 1 0 0 0,-2-1 1 0 0,1 1-1 0 0,-1-1 1 0 0,0 1-1 0 0,-1-1 0 0 0,0 0 1 0 0,0 1-1 0 0,-1-1 0 0 0,0 0 1 0 0,-1 1-1 0 0,0-3-9 0 0,-1 0-6 0 0,0-1 1 0 0,0 1-1 0 0,-1 0 0 0 0,-1 0 1 0 0,0 0-1 0 0,0 0 0 0 0,-1 1 1 0 0,0 0-1 0 0,-1 0 0 0 0,0 1 1 0 0,-1 0-1 0 0,1 0 0 0 0,-2 0 1 0 0,1 1-1 0 0,-2 1 0 0 0,1-1 1 0 0,-1 2-1 0 0,0-1 0 0 0,0 1 1 0 0,-2 0 5 0 0,-2-1-49 0 0,-1 1 0 0 0,0 0 0 0 0,0 1 0 0 0,-1 1 0 0 0,1 0 0 0 0,-1 1 0 0 0,0 1 0 0 0,0 0 0 0 0,0 2 0 0 0,0-1 0 0 0,0 2 0 0 0,1 0 1 0 0,-6 2 48 0 0,13 2-11 0 0,0 1 1 0 0,0 0-1 0 0,1 0 1 0 0,0 0 0 0 0,0 1-1 0 0,1 0 1 0 0,-1 1-1 0 0,2-1 1 0 0,-1 1 0 0 0,1 0-1 0 0,0 1 1 0 0,1-1-1 0 0,0 1 1 0 0,0 0 0 0 0,1 0-1 0 0,0 0 1 0 0,1 0-1 0 0,0 1 1 0 0,0-1 0 0 0,1 1-1 0 0,0-1 1 0 0,0 1 0 0 0,1 0-1 0 0,1 3 11 0 0,-4 6-87 0 0,0 1 1 0 0,2-1-1 0 0,0 0 0 0 0,1 1 1 0 0,0-1-1 0 0,2 1 0 0 0,1-1 1 0 0,0 0-1 0 0,1 0 0 0 0,1 0 1 0 0,1-1-1 0 0,1 1 0 0 0,0-1 1 0 0,1-1-1 0 0,5 7 87 0 0,37 0-4298 0 0,-33-27 2589 0 0</inkml:trace>
  <inkml:trace contextRef="#ctx0" brushRef="#br1" timeOffset="-14353.914">3375 2568 1808 0 0,'0'1'76'0'0,"-1"-1"0"0"0,1 0-1 0 0,0 1 1 0 0,0-1 0 0 0,0 0 0 0 0,0 0-1 0 0,-1 1 1 0 0,1-1 0 0 0,0 0-1 0 0,0 1 1 0 0,0-1 0 0 0,-1 0-1 0 0,1 0 1 0 0,0 0 0 0 0,0 1-1 0 0,-1-1 1 0 0,1 0 0 0 0,0 0-1 0 0,-1 0 1 0 0,1 0 0 0 0,0 1 0 0 0,-1-1-1 0 0,1 0 1 0 0,0 0 0 0 0,-1 0-1 0 0,1 0 1 0 0,0 0 0 0 0,-1 0-1 0 0,1 0 1 0 0,0 0 0 0 0,-1 0-1 0 0,1 0 1 0 0,0 0 0 0 0,-1 0-1 0 0,1 0 1 0 0,0 0 0 0 0,-1-1 0 0 0,1 1-1 0 0,0 0 1 0 0,0 0 0 0 0,-1 0-1 0 0,1 0 1 0 0,0-1 0 0 0,-1 1-1 0 0,1 0 1 0 0,0 0 0 0 0,0 0-1 0 0,-1-1 1 0 0,1 1 0 0 0,0 0 0 0 0,0-1-1 0 0,0 1 1 0 0,-1 0 0 0 0,1 0-1 0 0,0-1 1 0 0,0 1 0 0 0,0-1-76 0 0,-128 258 975 0 0,-14 45-247 0 0,70-144 6 0 0,23-73 67 0 0,38-77-140 0 0,19-30 102 0 0,37-62-786 0 0,-14-8-1 0 0,20-76 0 0 0,20-102 106 0 0,-59 186 100 0 0,25 92-191 0 0,-14 4 2 0 0,0 1 0 0 0,0 0 1 0 0,-1 2-1 0 0,-1 1 0 0 0,0 0 0 0 0,-2 2 1 0 0,0 0-1 0 0,-1 1 0 0 0,0 1 0 0 0,-2 1 1 0 0,0 0-1 0 0,-2 1 0 0 0,0 1 0 0 0,1 6 7 0 0,82 157 171 0 0,-60-101 130 0 0,3 17 682 0 0,-112-79-196 0 0,-44-21-710 0 0,-85-17-89 0 0,28 15-126 0 0,173 0 122 0 0,0 0-2 0 0,0 0 2 0 0,29 3 83 0 0,140 18 453 0 0,-75-29-313 0 0,61 5-390 0 0,-95 30-2011 0 0,-38-11 1210 0 0</inkml:trace>
  <inkml:trace contextRef="#ctx0" brushRef="#br1" timeOffset="-13130.738">3391 4479 2721 0 0,'-42'-121'4906'0'0,"21"105"-1785"0"0,-6 48-2620 0 0,26-30-505 0 0,-45 151 40 0 0,-54 158 256 0 0,54-195 503 0 0,41-134-96 0 0,43-420-850 0 0,-8 202 167 0 0,-31 236-19 0 0,1-1-1 0 0,-1 0 1 0 0,1 0-1 0 0,0 0 1 0 0,-1 1-1 0 0,1-1 1 0 0,0 0-1 0 0,-1 0 1 0 0,1 0 0 0 0,0 0-1 0 0,0 0 1 0 0,0 0-1 0 0,0 0 1 0 0,0 0-1 0 0,0 1 1 0 0,0-1-1 0 0,0 0 1 0 0,0 0 0 0 0,0 0-1 0 0,1 0 1 0 0,-1 0-1 0 0,0 0 1 0 0,1 0-1 0 0,-1 1 1 0 0,0-1-1 0 0,1 0 1 0 0,-1 0-1 0 0,1 1 1 0 0,0-1 0 0 0,-1 0-1 0 0,1 0 1 0 0,-1 1-1 0 0,1-1 1 0 0,0 1-1 0 0,0-1 1 0 0,-1 1-1 0 0,1-1 1 0 0,0 1-1 0 0,0-1 1 0 0,-1 1 0 0 0,1-1-1 0 0,0 1 1 0 0,0 0-1 0 0,0 0 1 0 0,0-1-1 0 0,0 1 1 0 0,0 0-1 0 0,0 0 1 0 0,-1 0-1 0 0,1 0 1 0 0,0 0 0 0 0,0 0-1 0 0,0 0 1 0 0,0 0-1 0 0,0 1 1 0 0,0-1-1 0 0,0 0 1 0 0,0 1-1 0 0,-1-1 1 0 0,1 0 0 0 0,0 1-1 0 0,0-1 1 0 0,0 1-1 0 0,-1-1 1 0 0,1 1-1 0 0,0-1 1 0 0,-1 1-1 0 0,1 0 4 0 0,59 55 2 0 0,35 116 59 0 0,32 62-54 0 0,31 24 486 0 0,-158-258-483 0 0,1 0 0 0 0,-1 0 0 0 0,1 0 0 0 0,-1 0 0 0 0,1 1 0 0 0,-1-1 0 0 0,1 0 0 0 0,-1 1 0 0 0,1-1 0 0 0,-1 0 0 0 0,1 1 0 0 0,-1-1 0 0 0,0 0 0 0 0,1 1 0 0 0,-1-1 0 0 0,0 1 0 0 0,1-1 0 0 0,-1 0 0 0 0,0 1 0 0 0,0-1 0 0 0,1 1 0 0 0,-1-1 0 0 0,0 1 0 0 0,0-1 0 0 0,0 1 0 0 0,1 0 0 0 0,-1-1 0 0 0,0 1 0 0 0,0-1 0 0 0,0 1 0 0 0,0-1 0 0 0,0 1 0 0 0,0-1 0 0 0,0 1 0 0 0,-1-1 0 0 0,1 1 0 0 0,0 0 0 0 0,0-1 0 0 0,0 1 0 0 0,0-1 0 0 0,-1 1 0 0 0,1-1 0 0 0,0 0 0 0 0,0 1 0 0 0,-1-1 0 0 0,1 1 0 0 0,0-1 0 0 0,-1 1 0 0 0,1-1 0 0 0,-1 0 0 0 0,1 1 0 0 0,0-1 0 0 0,-1 0 0 0 0,1 1 0 0 0,-1-1 0 0 0,1 0 0 0 0,-1 0 0 0 0,1 1 0 0 0,-1-1 0 0 0,1 0 0 0 0,-1 0 0 0 0,1 0 0 0 0,-1 0 0 0 0,0 0 0 0 0,1 0 0 0 0,-1 0 0 0 0,1 0 0 0 0,-1 0 0 0 0,1 0 0 0 0,-1 0-10 0 0,-44-16 323 0 0,42 15-404 0 0,-14-6 27 0 0,1 0 0 0 0,-1 2 1 0 0,0 0-1 0 0,0 0 0 0 0,-1 2 1 0 0,1 0-1 0 0,-1 1 0 0 0,-15 1 54 0 0,-134-1-161 0 0,84 48 98 0 0,90-29 255 0 0,6-8-177 0 0,102 53-2 0 0,21-32-2256 0 0,-110-25 1312 0 0</inkml:trace>
  <inkml:trace contextRef="#ctx0" brushRef="#br2" timeOffset="-8843.628">7116 2799 2513 0 0,'-11'-6'1272'0'0,"3"11"1746"0"0,5 18-2886 0 0,-32 79 809 0 0,-7-14-442 0 0,-60 98-79 0 0,38-101-174 0 0,42-51-70 0 0,-2-2 0 0 0,-2-1 0 0 0,-1-1 1 0 0,-1-1-1 0 0,-24 19-176 0 0,50-46 11 0 0,1 0-1 0 0,-1 0 1 0 0,0 0 0 0 0,0-1-1 0 0,0 1 1 0 0,0-1 0 0 0,0 1-1 0 0,0-1 1 0 0,0 0 0 0 0,0 0-1 0 0,-1 0 1 0 0,1 0 0 0 0,0 0-1 0 0,-1 0 1 0 0,1-1 0 0 0,0 1-1 0 0,-1-1 1 0 0,1 0 0 0 0,-1 1-1 0 0,1-1 1 0 0,-1 0 0 0 0,1 0-1 0 0,-1-1 1 0 0,1 1 0 0 0,-1-1 0 0 0,1 1-1 0 0,0-1 1 0 0,-1 0 0 0 0,1 0-1 0 0,0 0 1 0 0,-1 0 0 0 0,1 0-1 0 0,0 0 1 0 0,0 0 0 0 0,0-1-1 0 0,0 1 1 0 0,0-1 0 0 0,0 0-1 0 0,1 0 1 0 0,-1 1 0 0 0,0-1-1 0 0,1 0 1 0 0,0 0 0 0 0,-1-1-1 0 0,1 1 1 0 0,0 0 0 0 0,0 0-1 0 0,-1-3-10 0 0,-8-26 5 0 0,1-2 0 0 0,1 0-1 0 0,2 0 1 0 0,1 0 0 0 0,2 0-1 0 0,1-1 1 0 0,2 1 0 0 0,1-1-1 0 0,2 1 1 0 0,1-1 0 0 0,1 1-1 0 0,3-5-4 0 0,-7 35 8 0 0,-1-1-1 0 0,1 1 1 0 0,0-1-1 0 0,0 1 0 0 0,0 0 1 0 0,0-1-1 0 0,0 1 1 0 0,1 0-1 0 0,0 0 1 0 0,-1-1-1 0 0,1 2 0 0 0,0-1 1 0 0,0 0-1 0 0,1 0 1 0 0,-1 0-1 0 0,1 1 1 0 0,-1 0-1 0 0,1-1 0 0 0,0 1 1 0 0,0 0-1 0 0,1 0-7 0 0,-3 2-17 0 0,-1 0 4 0 0,0 0-6 0 0,0 0 7 0 0,5 2-19 0 0,93 78-38 0 0,77 107 52 0 0,-144-153 26 0 0,44 70 55 0 0,-63-87 71 0 0,2 11-2872 0 0,-11-28 1802 0 0,9 2-484 0 0</inkml:trace>
  <inkml:trace contextRef="#ctx0" brushRef="#br2" timeOffset="-8113.827">7253 3366 3977 0 0,'-4'2'77'0'0,"1"0"0"0"0,0 1 0 0 0,0-1 1 0 0,0 0-1 0 0,0 1 0 0 0,0 0 0 0 0,1 0 0 0 0,-1 0 0 0 0,1 0 1 0 0,0 0-1 0 0,-1 0 0 0 0,2 1 0 0 0,-1-1 0 0 0,0 1 1 0 0,1-1-1 0 0,-1 1 0 0 0,1 0 0 0 0,0-1 0 0 0,1 1 0 0 0,-1 0 1 0 0,0 0-1 0 0,1 0 0 0 0,0 0 0 0 0,0-1 0 0 0,0 4-77 0 0,-2 8 177 0 0,-14 145 716 0 0,16-158-844 0 0,1 1 1 0 0,-1-1-1 0 0,1 0 0 0 0,0 1 0 0 0,0-1 0 0 0,0 0 1 0 0,0 0-1 0 0,0 0 0 0 0,0 0 0 0 0,0 0 0 0 0,1 0 1 0 0,-1 0-1 0 0,1 0 0 0 0,-1 0 0 0 0,1 0 0 0 0,0-1 1 0 0,0 1-1 0 0,0-1 0 0 0,0 1 0 0 0,0-1 0 0 0,0 0 1 0 0,0 0-1 0 0,0 0 0 0 0,0 0 0 0 0,1 0 0 0 0,-1-1 1 0 0,0 1-1 0 0,1 0 0 0 0,-1-1 0 0 0,0 0 0 0 0,1 0 1 0 0,-1 1-1 0 0,1-1 0 0 0,-1-1 0 0 0,0 1 0 0 0,1 0 1 0 0,-1-1-1 0 0,1 1 0 0 0,-1-1 0 0 0,0 0 0 0 0,0 1 1 0 0,1-1-1 0 0,-1 0 0 0 0,0-1 0 0 0,0 1 0 0 0,0 0 1 0 0,0 0-1 0 0,0-1 0 0 0,0 1 0 0 0,-1-1 0 0 0,1 0 1 0 0,0 0-1 0 0,-1 0 0 0 0,1 1 0 0 0,-1-1 0 0 0,1-2-49 0 0,6-2 130 0 0,-1 0-1 0 0,1 0 0 0 0,-1 0 1 0 0,-1-1-1 0 0,0 0 1 0 0,0-1-1 0 0,0 1 0 0 0,-1-1 1 0 0,0 0-1 0 0,0-1 0 0 0,-1 1 1 0 0,0-1-1 0 0,0 1 0 0 0,-1-1 1 0 0,-1-1-1 0 0,1 1 1 0 0,-1 0-1 0 0,-1 0 0 0 0,0-1 1 0 0,0 1-1 0 0,-1-1-129 0 0,1 4 5 0 0,0 1 0 0 0,-1-1-1 0 0,0 0 1 0 0,0 0 0 0 0,0 1 0 0 0,-1-1-1 0 0,1 0 1 0 0,-2 1 0 0 0,1-1 0 0 0,0 1-1 0 0,-1-1 1 0 0,0 1 0 0 0,0 0 0 0 0,-1-1 0 0 0,0 1-1 0 0,1 0 1 0 0,-2 1 0 0 0,1-1 0 0 0,0 1-1 0 0,-1-1 1 0 0,0 1 0 0 0,0 0 0 0 0,0 0-1 0 0,-1 1 1 0 0,1-1 0 0 0,-6-2-5 0 0,-22 20-201 0 0,-27 57 101 0 0,57-68-57 0 0,1-1 0 0 0,-1 0 1 0 0,1 1-1 0 0,0 0 1 0 0,-1-1-1 0 0,1 1 1 0 0,0 0-1 0 0,1 0 0 0 0,-1-1 1 0 0,1 1-1 0 0,-1 0 1 0 0,1 0-1 0 0,0 0 1 0 0,0 0-1 0 0,0 0 0 0 0,0 0 1 0 0,0-1-1 0 0,1 1 1 0 0,-1 0-1 0 0,1 0 1 0 0,0 0-1 0 0,0-1 1 0 0,0 1-1 0 0,0 0 0 0 0,1-1 1 0 0,-1 1-1 0 0,0-1 1 0 0,1 1-1 0 0,0-1 1 0 0,0 0-1 0 0,0 0 0 0 0,0 0 1 0 0,0 0-1 0 0,0 0 1 0 0,2 1 156 0 0,7 4-1254 0 0</inkml:trace>
  <inkml:trace contextRef="#ctx0" brushRef="#br1" timeOffset="24302.965">4480 6264 7482 0 0,'-2'0'762'0'0,"-20"-1"3126"0"0,21 1-3885 0 0,-1 0 0 0 0,1 0 0 0 0,0-1 0 0 0,0 1 0 0 0,-1 0 0 0 0,1-1 0 0 0,0 1 0 0 0,0-1 0 0 0,0 0 0 0 0,-1 1 0 0 0,1-1 0 0 0,0 0 0 0 0,0 0 0 0 0,0 0 0 0 0,0 1 0 0 0,0-1 0 0 0,0 0 0 0 0,1 0 0 0 0,-1-1 0 0 0,0 1 0 0 0,0 0 1 0 0,1 0-1 0 0,-1 0 0 0 0,1 0 0 0 0,-1-1 0 0 0,1 1 0 0 0,-1 0 0 0 0,1 0 0 0 0,0-1 0 0 0,0 1 0 0 0,-1 0 0 0 0,1-1 0 0 0,0 1 0 0 0,0 0 0 0 0,0-1 0 0 0,1 1 0 0 0,-1 0 0 0 0,0-1 0 0 0,0 1 0 0 0,1 0 0 0 0,-1-1-3 0 0,31-96-69 0 0,6 42 115 0 0,-36 55-55 0 0,-1 1-12 0 0,0 0-3 0 0,0 0 0 0 0,0 0-4 0 0,0 0-20 0 0,12 13-284 0 0,25 62 101 0 0,-49 3 33 0 0,-42 108 130 0 0,52-180 87 0 0,1-6-10 0 0,1 1 0 0 0,0 0 0 0 0,-1 0 0 0 0,1-1-1 0 0,-1 1 1 0 0,1 0 0 0 0,0-1 0 0 0,0 1 0 0 0,0 0 0 0 0,-1 0-1 0 0,1 0 1 0 0,0-1 0 0 0,0 1 0 0 0,0 0 0 0 0,0 0 0 0 0,0-1-1 0 0,0 1 1 0 0,0 0 0 0 0,1 0 0 0 0,-1 0 0 0 0,0-1-1 0 0,0 1 1 0 0,1 0 0 0 0,-1 0 0 0 0,0-1 0 0 0,1 1 0 0 0,-1 0-1 0 0,0-1 1 0 0,1 1 0 0 0,-1 0 0 0 0,1-1 0 0 0,-1 1 0 0 0,1-1-1 0 0,0 1 1 0 0,-1-1 0 0 0,1 1 0 0 0,0-1 0 0 0,-1 1 0 0 0,1-1-1 0 0,0 0 1 0 0,-1 1 0 0 0,1-1 0 0 0,0 0 0 0 0,0 0 0 0 0,0 1-10 0 0,32 19-1431 0 0,30 4-2355 0 0,-57-25 2829 0 0</inkml:trace>
  <inkml:trace contextRef="#ctx0" brushRef="#br1" timeOffset="23358.852">3529 5819 4121 0 0,'-57'30'3761'0'0,"49"-21"-3696"0"0,-1 0-1 0 0,1 0 0 0 0,1 1 1 0 0,-1 0-1 0 0,2 0 0 0 0,-1 1 1 0 0,2 0-1 0 0,-1 0 0 0 0,1 0 1 0 0,1 0-1 0 0,0 1-64 0 0,-59 152 1558 0 0,-4-8-704 0 0,71-182-982 0 0,24-188 111 0 0,-17-54-108 0 0,-10 262 118 0 0,-1 0 0 0 0,1 0 1 0 0,1 0-1 0 0,-1 0 1 0 0,1 0-1 0 0,0 0 1 0 0,1 1-1 0 0,-1-1 0 0 0,1 1 1 0 0,0-1-1 0 0,0 1 1 0 0,1 0-1 0 0,0 0 0 0 0,0 0 1 0 0,0 1-1 0 0,0 0 7 0 0,6-7-18 0 0,-8 8 9 0 0,0 0 0 0 0,0 1 0 0 0,0 0 1 0 0,0-1-1 0 0,0 1 0 0 0,0 0 1 0 0,1 0-1 0 0,-1 0 0 0 0,1 0 0 0 0,0 0 1 0 0,-1 1-1 0 0,1-1 0 0 0,0 1 1 0 0,0-1-1 0 0,0 1 0 0 0,0 0 0 0 0,0 1 1 0 0,0-1-1 0 0,0 0 0 0 0,0 1 0 0 0,1 0 1 0 0,-1-1-1 0 0,0 1 0 0 0,0 0 1 0 0,0 1-1 0 0,1-1 9 0 0,13 8-30 0 0,-1 0 0 0 0,1 0 1 0 0,-1 2-1 0 0,-1 0 0 0 0,0 1 0 0 0,0 1 1 0 0,-1 0-1 0 0,-1 0 0 0 0,0 2 0 0 0,3 3 30 0 0,124 142 54 0 0,4 66 739 0 0,-113-164-173 0 0,-30-60-532 0 0,-1-1 11 0 0,0 0-3 0 0,0 0-9 0 0,0 0-14 0 0,0 0-7 0 0,0 0-5 0 0,0 0-8 0 0,0 0 5 0 0,0 0-16 0 0,0 0-8 0 0,0 0-1 0 0,0 0 6 0 0,-279-11-2864 0 0,103 37 1130 0 0,176-26 1758 0 0,0-1-1 0 0,0 1 1 0 0,0 0-1 0 0,0-1 1 0 0,0 1-1 0 0,0 0 1 0 0,0-1-1 0 0,0 1 1 0 0,0-1 0 0 0,0 1-1 0 0,0 0 1 0 0,0-1-1 0 0,0 1 1 0 0,0 0-1 0 0,0-1 1 0 0,0 1 0 0 0,0-1-1 0 0,0 1 1 0 0,0 0-1 0 0,0-1 1 0 0,-1 1-1 0 0,1 0-62 0 0,26-3 237 0 0,1 1 1 0 0,-1 1-1 0 0,0 1 0 0 0,0 2 0 0 0,0 1 0 0 0,18 4-237 0 0,109 17 712 0 0,-86-24-2215 0 0,-66-8-3100 0 0,-1 6 3244 0 0</inkml:trace>
  <inkml:trace contextRef="#ctx0" brushRef="#br1" timeOffset="23744.815">3886 5661 5489 0 0,'6'40'3940'0'0,"-2"-4"-3982"0"0,24 55 326 0 0,3-2 0 0 0,43 84-284 0 0,7-69 911 0 0,-73-96-713 0 0,6-13 334 0 0,-8 1-564 0 0,-1 0 52 0 0,0 1 0 0 0,-1-1 0 0 0,1 0 0 0 0,-1 0 0 0 0,0 0 0 0 0,-1-1 0 0 0,1 1 0 0 0,-1-1 0 0 0,1 0 0 0 0,-2 0 1 0 0,1 0-1 0 0,0-1 0 0 0,-1 1 0 0 0,0 0 0 0 0,0-1 0 0 0,-1 0 0 0 0,1 1 0 0 0,-1-1 0 0 0,-1 0 0 0 0,1 0 0 0 0,-1-4-20 0 0,-37-233 370 0 0,10 126-414 0 0,11 66-134 0 0,12 34 0 0 0,-1-3-776 0 0,7 11-2723 0 0,1 7 2626 0 0</inkml:trace>
  <inkml:trace contextRef="#ctx0" brushRef="#br1" timeOffset="20525.914">5326 4791 1744 0 0,'-7'3'200'0'0,"1"-1"-1"0"0,0 1 1 0 0,0 1-1 0 0,0-1 1 0 0,0 1-1 0 0,1 0 1 0 0,-1 0-1 0 0,1 0 1 0 0,0 1-1 0 0,0 0 1 0 0,1 0-1 0 0,-1 0 0 0 0,1 0 1 0 0,0 1-1 0 0,1 0 1 0 0,-1 0-1 0 0,1 0 1 0 0,0 0-1 0 0,1 0 1 0 0,0 0-1 0 0,-2 7-199 0 0,1-8 106 0 0,1 0 0 0 0,-1 0 0 0 0,1 0-1 0 0,0 0 1 0 0,0 0 0 0 0,1 1 0 0 0,0-1-1 0 0,0 0 1 0 0,0 1 0 0 0,0-1 0 0 0,1 1-1 0 0,0-1 1 0 0,0 1 0 0 0,1-1 0 0 0,-1 1-1 0 0,1-1 1 0 0,1 1 0 0 0,-1-1 0 0 0,1 0 0 0 0,-1 1-1 0 0,1-1 1 0 0,1 0 0 0 0,0 0-106 0 0,52 67 21 0 0,-54-71-6 0 0,-1-1 1 0 0,0 0 1 0 0,0 0 4 0 0,0 0-3 0 0,0 0-2 0 0,0 0 0 0 0,0 0 1 0 0,0 0 6 0 0,0 1 7 0 0,0-1 0 0 0,0 1 0 0 0,1-1 0 0 0,-1 1 0 0 0,0 0 0 0 0,1-1 0 0 0,-1 1 0 0 0,0-1 0 0 0,1 1 0 0 0,-1-1 0 0 0,0 1 0 0 0,1-1 0 0 0,-1 0 0 0 0,1 1 0 0 0,-1-1 0 0 0,1 1 0 0 0,-1-1 0 0 0,1 0 0 0 0,0 0 0 0 0,-1 1 0 0 0,1-1 0 0 0,-1 0 0 0 0,1 0 0 0 0,0 1 0 0 0,-1-1 1 0 0,1 0-1 0 0,-1 0 0 0 0,1 0 0 0 0,0 0 0 0 0,-1 0 0 0 0,1 0 0 0 0,0 0 0 0 0,-1 0 0 0 0,1 0 0 0 0,0-1 0 0 0,-1 1 0 0 0,1 0 0 0 0,-1 0 0 0 0,1 0 0 0 0,0-1 0 0 0,-1 1 0 0 0,1 0 0 0 0,-1-1 0 0 0,1 1 0 0 0,-1 0 0 0 0,1-1 0 0 0,-1 1 0 0 0,1-1 0 0 0,-1 1 0 0 0,0-1 0 0 0,1 1 0 0 0,-1-1 0 0 0,0 1 0 0 0,1-1 0 0 0,-1 1 0 0 0,0-1 0 0 0,1 0 0 0 0,-1 1 0 0 0,0-1 0 0 0,0 1 0 0 0,0-1 0 0 0,0 0 0 0 0,0 1 1 0 0,0-1-1 0 0,0 0 0 0 0,0 0-30 0 0,25-57 210 0 0,-17 36-237 0 0,-1 7 72 0 0,-1 0 0 0 0,0-1 1 0 0,-1 0-1 0 0,-1 0 0 0 0,0 0 1 0 0,-1-1-1 0 0,-1 1 0 0 0,-1-1 0 0 0,0 0 1 0 0,-1-6-46 0 0,0 20-5 0 0,0 0-1 0 0,-1 0 1 0 0,1 1 0 0 0,-1-1 0 0 0,1 0 0 0 0,-1 0 0 0 0,0 1 0 0 0,0-1-1 0 0,0 0 1 0 0,0 1 0 0 0,-1-1 0 0 0,1 1 0 0 0,-1 0 0 0 0,1-1 0 0 0,-1 1-1 0 0,0 0 1 0 0,0 0 0 0 0,0 0 0 0 0,0 0 0 0 0,0 0 0 0 0,-1 1 0 0 0,1-1 0 0 0,0 1-1 0 0,-1-1 1 0 0,1 1 0 0 0,-1 0 0 0 0,0 0 0 0 0,1 0 0 0 0,-1 0 0 0 0,0 0-1 0 0,0 1 1 0 0,1-1 0 0 0,-1 1 0 0 0,0 0 0 0 0,0 0 0 0 0,0 0 0 0 0,1 0-1 0 0,-1 0 1 0 0,0 1 0 0 0,0-1 0 0 0,-2 1 5 0 0,-28 56-91 0 0,21 66-119 0 0,34-74-2538 0 0,-22-48 1761 0 0,0-3-626 0 0,0 1 454 0 0</inkml:trace>
  <inkml:trace contextRef="#ctx0" brushRef="#br1" timeOffset="21595.833">5335 5026 1416 0 0,'-2'10'219'0'0,"0"0"1"0"0,0 1-1 0 0,1-1 0 0 0,0 1 0 0 0,1-1 0 0 0,1 1 1 0 0,-1-1-1 0 0,2 1 0 0 0,-1-1 0 0 0,1 1 0 0 0,1-1 1 0 0,0 0-1 0 0,0 0 0 0 0,1 0 0 0 0,1-1 0 0 0,-1 1 0 0 0,4 3-219 0 0,-7-12 60 0 0,1 1-1 0 0,-1-1 0 0 0,1 0 0 0 0,-1 0 0 0 0,1 0 1 0 0,0 0-1 0 0,0 0 0 0 0,0 0 0 0 0,-1 0 0 0 0,1 0 1 0 0,0-1-1 0 0,0 1 0 0 0,0-1 0 0 0,0 1 0 0 0,0-1 0 0 0,0 0 1 0 0,0 0-1 0 0,0 0 0 0 0,0 0 0 0 0,1 0 0 0 0,-1 0 1 0 0,0-1-1 0 0,0 1 0 0 0,0 0 0 0 0,-1-1 0 0 0,1 0 1 0 0,0 0-1 0 0,0 1 0 0 0,0-1 0 0 0,0 0 0 0 0,-1 0 1 0 0,1-1-1 0 0,0 1 0 0 0,-1 0 0 0 0,1 0 0 0 0,-1-1 0 0 0,1 1 1 0 0,-1-1-1 0 0,0 0 0 0 0,0 1 0 0 0,1-1 0 0 0,-1 0 1 0 0,0 0-1 0 0,-1 1 0 0 0,1-1 0 0 0,0 0 0 0 0,0-2-59 0 0,36-40 283 0 0,-4-47 112 0 0,-59-52 140 0 0,27 142-568 0 0,-1-1 0 0 0,0 0 0 0 0,-1 1 0 0 0,1-1 1 0 0,0 0-1 0 0,0 1 0 0 0,-1-1 0 0 0,1 1 1 0 0,-1-1-1 0 0,1 1 0 0 0,-1-1 0 0 0,0 1 0 0 0,1-1 1 0 0,-1 1-1 0 0,0-1 0 0 0,0 1 0 0 0,0 0 1 0 0,0-1-1 0 0,0 1 0 0 0,-1 0 0 0 0,1 0 0 0 0,0 0 1 0 0,0 0-1 0 0,-1 0 0 0 0,1 0 0 0 0,-1 0 1 0 0,1 1-1 0 0,-1-1 0 0 0,1 0 0 0 0,-1 1 0 0 0,1-1 1 0 0,-1 1-1 0 0,0 0 0 0 0,1-1 0 0 0,-1 1 1 0 0,0 0-1 0 0,1 0 0 0 0,-1 0 0 0 0,1 0 0 0 0,-1 0 1 0 0,0 1-1 0 0,1-1 0 0 0,-1 0 0 0 0,0 1 1 0 0,1-1-1 0 0,-1 1 0 0 0,1-1 0 0 0,-1 1 0 0 0,1 0 1 0 0,-1 0 32 0 0,-6 6-315 0 0,1 1 1 0 0,1-1 0 0 0,-1 1 0 0 0,1 0-1 0 0,0 1 1 0 0,1 0 0 0 0,0-1 0 0 0,1 2-1 0 0,-1-1 1 0 0,2 0 0 0 0,-2 6 314 0 0,1-1-712 0 0</inkml:trace>
  <inkml:trace contextRef="#ctx0" brushRef="#br1" timeOffset="24612.538">4999 5268 4137 0 0,'-37'109'4897'0'0,"21"69"-5004"0"0,15-154 347 0 0,-5 70 20 0 0,1-44-6 0 0,3 1 0 0 0,1 0-1 0 0,3 0 1 0 0,2-1-1 0 0,2 1 1 0 0,8 27-254 0 0,-8-55 85 0 0,-4-12-69 0 0,1 1 0 0 0,0-1 0 0 0,0 0 0 0 0,1 0 0 0 0,1-1 0 0 0,0 1 0 0 0,0-1 0 0 0,1 0 0 0 0,0 0 0 0 0,1-1 0 0 0,2 2-16 0 0,0-1 20 0 0,44 37-1554 0 0,-8-39-2346 0 0,-32-10 2761 0 0</inkml:trace>
  <inkml:trace contextRef="#ctx0" brushRef="#br1" timeOffset="25323.923">5391 5578 2777 0 0,'-12'-13'4219'0'0,"-17"-5"-2776"0"0,25 15-1423 0 0,-1 1-1 0 0,1 0 0 0 0,0 0 1 0 0,-1 1-1 0 0,0-1 1 0 0,1 1-1 0 0,-1 0 1 0 0,0 0-1 0 0,0 1 1 0 0,0-1-1 0 0,1 1 1 0 0,-1 0-1 0 0,0 0 0 0 0,0 1 1 0 0,0 0-1 0 0,1 0 1 0 0,-1 0-1 0 0,0 0 1 0 0,1 0-1 0 0,-1 1 1 0 0,1 0-1 0 0,-1 0 0 0 0,1 1 1 0 0,0-1-20 0 0,-45 61-92 0 0,32-36 41 0 0,15-25 32 0 0,0 0 0 0 0,0 1 1 0 0,0-1-1 0 0,0 1 0 0 0,0-1 0 0 0,1 1 0 0 0,-1 0 0 0 0,1-1 0 0 0,0 1 1 0 0,0 0-1 0 0,0 0 0 0 0,0 0 0 0 0,0 0 0 0 0,0 0 0 0 0,1 0 0 0 0,0 0 1 0 0,-1 0-1 0 0,1 0 0 0 0,0 0 0 0 0,1 0 0 0 0,-1 3 19 0 0,25 6-93 0 0,48 17 61 0 0,6-20 6 0 0,-74-8 25 0 0,107 46 89 0 0,-112-45-54 0 0,0 0 0 0 0,-1 0 0 0 0,1-1-1 0 0,0 1 1 0 0,-1 0 0 0 0,0 0 0 0 0,0 0 0 0 0,1 0-1 0 0,-1-1 1 0 0,0 1 0 0 0,0 0 0 0 0,0-1 0 0 0,-1 1 0 0 0,1-1-1 0 0,0 1 1 0 0,-1-1 0 0 0,1 0 0 0 0,-1 1 0 0 0,1-1-1 0 0,-1 0 1 0 0,1 0 0 0 0,-1 0 0 0 0,0 0 0 0 0,0 0-1 0 0,1-1 1 0 0,-1 1 0 0 0,0-1 0 0 0,0 1 0 0 0,0-1 0 0 0,0 1-1 0 0,0-1 1 0 0,0 0 0 0 0,0 0 0 0 0,0 0 0 0 0,1 0-1 0 0,-1 0 1 0 0,0 0 0 0 0,-2-1-34 0 0,-9 5 109 0 0,-14 16-77 0 0,-37 35-30 0 0,9-12-1020 0 0,47-48-2586 0 0,6 5 2520 0 0</inkml:trace>
  <inkml:trace contextRef="#ctx0" brushRef="#br1" timeOffset="25591.004">5580 5855 6081 0 0,'-15'110'5222'0'0,"0"-30"-4724"0"0,-2 51-83 0 0,6-53-528 0 0,2-70-468 0 0,5-12-4245 0 0,4 3 3499 0 0</inkml:trace>
  <inkml:trace contextRef="#ctx0" brushRef="#br1" timeOffset="25991.147">5692 5328 1736 0 0,'25'4'4302'0'0,"-1"9"-4361"0"0,-12-5 431 0 0,4 3-150 0 0,0 0 1 0 0,0 2 0 0 0,-2 0 0 0 0,1 0-1 0 0,-2 2 1 0 0,1 0 0 0 0,-2 0-1 0 0,0 1 1 0 0,-1 0 0 0 0,-1 1 0 0 0,4 10-223 0 0,-1-6 54 0 0,-2 1 0 0 0,0 0 0 0 0,-1 1 0 0 0,-1 0 0 0 0,-2 1 0 0 0,0-1 0 0 0,-1 2 0 0 0,-2-1 0 0 0,0 0 0 0 0,-2 1 0 0 0,-1 0 0 0 0,0-1 0 0 0,-2 1 0 0 0,-1 0 0 0 0,-1-1 0 0 0,-1 1 0 0 0,-1-1 0 0 0,-1 0 0 0 0,-1 0 0 0 0,-1-1 0 0 0,-10 18-54 0 0,-53 80-3195 0 0,64-103 2232 0 0</inkml:trace>
  <inkml:trace contextRef="#ctx0" brushRef="#br2" timeOffset="-7417.385">8062 3205 1880 0 0,'23'-127'5842'0'0,"-23"126"-5820"0"0,0 0 1 0 0,-1 0 0 0 0,1 0-1 0 0,-1 0 1 0 0,1 0 0 0 0,-1 1 0 0 0,0-1-1 0 0,1 0 1 0 0,-1 0 0 0 0,0 1-1 0 0,1-1 1 0 0,-1 0 0 0 0,0 1-1 0 0,0-1 1 0 0,0 0 0 0 0,0 1 0 0 0,1-1-1 0 0,-1 1 1 0 0,0 0 0 0 0,0-1-1 0 0,0 1 1 0 0,0 0 0 0 0,0 0-1 0 0,0-1 1 0 0,0 1 0 0 0,0 0 0 0 0,0 0-1 0 0,0 0 1 0 0,0 0 0 0 0,0 0-1 0 0,0 0 1 0 0,0 1 0 0 0,0-1-1 0 0,0 0 1 0 0,0 0 0 0 0,0 1-1 0 0,0-1 1 0 0,0 1 0 0 0,0-1 0 0 0,0 1-1 0 0,0-1 1 0 0,0 1 0 0 0,0-1-1 0 0,1 1 1 0 0,-1 0 0 0 0,0-1-1 0 0,1 1 1 0 0,-1 0 0 0 0,0 0-23 0 0,-8 10-148 0 0,10-8-4274 0 0,-1-3 3695 0 0</inkml:trace>
  <inkml:trace contextRef="#ctx0" brushRef="#br2" timeOffset="-6935.118">7867 2532 4929 0 0,'-35'15'2960'0'0,"5"46"-3283"0"0,27-53 496 0 0,-18 49-141 0 0,3 1 0 0 0,2 1 0 0 0,3 1 0 0 0,3 0 0 0 0,2 0 0 0 0,3 1 0 0 0,2 0 0 0 0,4 10-32 0 0,-1-57 31 0 0,1 1-1 0 0,0-1 1 0 0,1 0 0 0 0,1 0-1 0 0,0 0 1 0 0,1 0 0 0 0,1-1-1 0 0,0 1 1 0 0,1-1 0 0 0,0 0-1 0 0,1-1 1 0 0,0 1 0 0 0,5 4-31 0 0,-1-3 18 0 0,1 0 1 0 0,0-1-1 0 0,1 0 1 0 0,1 0-1 0 0,0-2 1 0 0,0 0-1 0 0,1 0 1 0 0,1-2-1 0 0,-1 1 1 0 0,2-2-1 0 0,-1 0 1 0 0,1-2-1 0 0,11 4-18 0 0,85 9-3642 0 0,-95-17 2611 0 0</inkml:trace>
  <inkml:trace contextRef="#ctx0" brushRef="#br2" timeOffset="-6163.143">8444 2689 5873 0 0,'-41'-33'4193'0'0,"-44"34"-4587"0"0,72 1 700 0 0,1 1-300 0 0,-1 0-1 0 0,1 1 1 0 0,0 1-1 0 0,0 0 1 0 0,0 1-1 0 0,1 0 0 0 0,0 1 1 0 0,0 0-1 0 0,1 0 1 0 0,0 1-1 0 0,0 1 1 0 0,1 0-1 0 0,0 0 1 0 0,0 1-1 0 0,1 0 1 0 0,0 0-1 0 0,1 1 1 0 0,0 0-1 0 0,-1 3-5 0 0,-37 117 0 0 0,46-118-3 0 0,15-4-14 0 0,102 50-42 0 0,42 2 74 0 0,-96-22-15 0 0,-26 5 25 0 0,-38-43-10 0 0,0-1 0 0 0,0 0-5 0 0,0 0 4 0 0,0 0-4 0 0,-21 32 111 0 0,-36-4-59 0 0,-33 22-22 0 0,-8-29-230 0 0,83-34-4945 0 0,13 12 3995 0 0</inkml:trace>
  <inkml:trace contextRef="#ctx0" brushRef="#br2" timeOffset="-5773.013">8724 3333 6001 0 0,'46'-35'5026'0'0,"-43"32"-4965"0"0,-1 0-1 0 0,0 0 1 0 0,0-1-1 0 0,1 0 1 0 0,-2 1-1 0 0,1-1 1 0 0,0 0-1 0 0,-1 0 1 0 0,0 1-1 0 0,0-1 1 0 0,0 0-1 0 0,0 0 1 0 0,-1 0-1 0 0,0-1 1 0 0,1 1-1 0 0,-1 0 1 0 0,-1 0-1 0 0,1 0 1 0 0,-1 0 0 0 0,1 0-1 0 0,-1 0 1 0 0,0 0-1 0 0,-1 0 1 0 0,1 0-1 0 0,-1 1 1 0 0,1-1-1 0 0,-1 0 1 0 0,0 1-1 0 0,-1-1 1 0 0,-1-2-61 0 0,2 2 20 0 0,0 1 0 0 0,0-1 0 0 0,-1 1 0 0 0,1-1 0 0 0,-1 1 0 0 0,1 0 0 0 0,-1 0 0 0 0,0 0 0 0 0,0 1 0 0 0,-1-1 0 0 0,1 1 0 0 0,0-1 0 0 0,-1 1 0 0 0,1 0 0 0 0,-1 0 0 0 0,0 1 0 0 0,0-1 0 0 0,0 1 1 0 0,0 0-1 0 0,0 0 0 0 0,0 0 0 0 0,0 0 0 0 0,0 1 0 0 0,0 0 0 0 0,0-1 0 0 0,0 2 0 0 0,0-1 0 0 0,0 0 0 0 0,0 1 0 0 0,-1 0 0 0 0,1 0 0 0 0,1 0 0 0 0,-1 0 0 0 0,0 1 0 0 0,0-1 0 0 0,0 1 0 0 0,-2 2-20 0 0,-14 10-24 0 0,0 1 0 0 0,0 0 1 0 0,2 2-1 0 0,0 1 0 0 0,1 0 0 0 0,0 1 0 0 0,2 0 0 0 0,0 2 0 0 0,1-1 1 0 0,-3 11 23 0 0,16-29-3 0 0,-1 1 1 0 0,1-1 0 0 0,1 1-1 0 0,-1-1 1 0 0,0 1 0 0 0,0 0-1 0 0,1 0 1 0 0,0-1 0 0 0,-1 1-1 0 0,1 0 1 0 0,0 0 0 0 0,1-1-1 0 0,-1 1 1 0 0,0 0 0 0 0,1-1 0 0 0,-1 1-1 0 0,1 0 1 0 0,0-1 0 0 0,0 1-1 0 0,0 0 1 0 0,0-1 0 0 0,1 0-1 0 0,-1 1 1 0 0,0-1 0 0 0,1 0-1 0 0,0 0 1 0 0,0 1 0 0 0,-1-1-1 0 0,1-1 1 0 0,1 1 0 0 0,-1 0-1 0 0,0 0 1 0 0,0-1 0 0 0,0 1 0 0 0,1-1-1 0 0,-1 0 1 0 0,1 0 0 0 0,-1 0-1 0 0,1 0 1 0 0,0 0 0 0 0,-1 0-1 0 0,1-1 1 0 0,0 1 0 0 0,-1-1-1 0 0,1 0 1 0 0,0 0 0 0 0,0 0-1 0 0,-1 0 1 0 0,3 0 2 0 0,76-25-953 0 0,24-53-4697 0 0,-87 61 4262 0 0</inkml:trace>
  <inkml:trace contextRef="#ctx0" brushRef="#br2" timeOffset="-5494.118">8958 2704 6393 0 0,'39'23'3270'0'0,"20"81"-3319"0"0,-57-99 192 0 0,8 19-126 0 0,-1 1 0 0 0,-2 0 0 0 0,0 0 1 0 0,-2 0-1 0 0,-1 1 0 0 0,-1 0 0 0 0,-1 0 1 0 0,-1 0-1 0 0,-1 0 0 0 0,-2 0 0 0 0,0 0 0 0 0,-2 1-17 0 0,-36 119 813 0 0,-23-49-838 0 0,-2 5-5005 0 0,50-76 2235 0 0,12-20 1757 0 0</inkml:trace>
  <inkml:trace contextRef="#ctx0" brushRef="#br2" timeOffset="-4560.183">9531 3116 6505 0 0,'-7'-34'4867'0'0,"6"31"-4821"0"0,0 1 1 0 0,0 0-1 0 0,0-1 0 0 0,-1 1 0 0 0,1 0 0 0 0,-1 0 0 0 0,1 0 0 0 0,-1 0 0 0 0,0 0 0 0 0,1 0 0 0 0,-1 0 0 0 0,0 1 0 0 0,0-1 0 0 0,-1 1 0 0 0,1-1 1 0 0,0 1-1 0 0,0 0 0 0 0,-1 0 0 0 0,1 0 0 0 0,0 0 0 0 0,-1 0 0 0 0,1 0 0 0 0,-2 1-46 0 0,-59 4 3 0 0,2 41-61 0 0,-18 62-78 0 0,71-90 130 0 0,0 0-1 0 0,1 1 1 0 0,1 0 0 0 0,1 0-1 0 0,1 0 1 0 0,0 1-1 0 0,1-1 1 0 0,1 1 0 0 0,1 0-1 0 0,1 0 1 0 0,0-1-1 0 0,2 1 1 0 0,0 0-1 0 0,1-1 1 0 0,0 1 0 0 0,5 10 6 0 0,-6-24 3 0 0,-1-1 1 0 0,1 0 0 0 0,0 0 0 0 0,1 0-1 0 0,-1 0 1 0 0,1-1 0 0 0,0 1 0 0 0,0-1-1 0 0,0 1 1 0 0,0-1 0 0 0,0 0 0 0 0,1 0-1 0 0,-1 0 1 0 0,1-1 0 0 0,0 1-1 0 0,0-1 1 0 0,0 0 0 0 0,0 0 0 0 0,0-1-1 0 0,1 1 1 0 0,-1-1 0 0 0,0 0 0 0 0,1 0-1 0 0,-1 0 1 0 0,1 0 0 0 0,-1-1 0 0 0,1 0-1 0 0,-1 0 1 0 0,1 0 0 0 0,2-1-4 0 0,131-35 110 0 0,-120 26-47 0 0,-1 0 0 0 0,0-1 1 0 0,-1-1-1 0 0,0 0 0 0 0,0-1 0 0 0,-2-1 0 0 0,0-1 0 0 0,0 0 0 0 0,-2 0 0 0 0,2-3-63 0 0,-10 9 22 0 0,0 0 0 0 0,-1 0 1 0 0,0 0-1 0 0,0 0 0 0 0,-1-1 0 0 0,0 1 0 0 0,0-1 0 0 0,-1 0 1 0 0,-1 1-1 0 0,1-1 0 0 0,-2 0 0 0 0,1 0 0 0 0,-1 1 0 0 0,-1-1 1 0 0,0 0-1 0 0,0 1 0 0 0,-1-1 0 0 0,0 1 0 0 0,-1 0 0 0 0,0 0 1 0 0,-5-8-23 0 0,-105-138 118 0 0,92 122-113 0 0,6 12-10 0 0,1 0-1 0 0,1-1 1 0 0,0 0-1 0 0,2-1 1 0 0,1-1-1 0 0,0 1 1 0 0,2-2-1 0 0,1 0 1 0 0,1 0-1 0 0,1 0 0 0 0,1-1 1 0 0,1-4 5 0 0,5 26-47 0 0,1 0-1 0 0,0-1 1 0 0,1 1 0 0 0,-1 0-1 0 0,1 0 1 0 0,0 1-1 0 0,0-1 1 0 0,0 0 0 0 0,0 1-1 0 0,0 0 1 0 0,1 0 0 0 0,0 0-1 0 0,-1 0 1 0 0,1 1 0 0 0,0-1-1 0 0,0 1 1 0 0,1 0 0 0 0,-1 0-1 0 0,0 0 1 0 0,1 1 0 0 0,-1 0-1 0 0,1-1 1 0 0,-1 2 0 0 0,1-1-1 0 0,0 0 1 0 0,-1 1 0 0 0,1 0-1 0 0,0 0 1 0 0,0 1 0 0 0,-1-1-1 0 0,1 1 1 0 0,-1 0 0 0 0,1 0-1 0 0,-1 0 1 0 0,1 1 0 0 0,1 0 47 0 0,77 7-4804 0 0,-62-6 3294 0 0</inkml:trace>
  <inkml:trace contextRef="#ctx0" brushRef="#br2" timeOffset="60053.607">9758 3602 5201 0 0,'-1'0'62'0'0,"0"-1"-1"0"0,0 1 1 0 0,1 0-1 0 0,-1-1 1 0 0,1 1 0 0 0,-1-1-1 0 0,0 1 1 0 0,1-1-1 0 0,-1 1 1 0 0,1-1-1 0 0,-1 1 1 0 0,1-1 0 0 0,-1 1-1 0 0,1-1 1 0 0,-1 0-1 0 0,1 1 1 0 0,0-1-1 0 0,-1 0 1 0 0,1 0-1 0 0,0 1 1 0 0,0-1 0 0 0,-1 0-1 0 0,1 1 1 0 0,0-1-1 0 0,0 0 1 0 0,0 0-1 0 0,0 0 1 0 0,0 1 0 0 0,0-1-1 0 0,0 0 1 0 0,0 0-1 0 0,0 1 1 0 0,0-1-1 0 0,1 0 1 0 0,-1 0 0 0 0,0 1-1 0 0,0-1 1 0 0,1 0-1 0 0,-1 1 1 0 0,1-1-1 0 0,-1 0 1 0 0,0 1 0 0 0,1-1-1 0 0,-1 1 1 0 0,1-1-1 0 0,-1 0 1 0 0,1 1-1 0 0,0-1 1 0 0,-1 1 0 0 0,1 0-1 0 0,0-1 1 0 0,-1 1-1 0 0,1-1 1 0 0,0 1-62 0 0,20-40 193 0 0,-5-68 986 0 0,33-6-1584 0 0,7 23 247 0 0,-50 81 184 0 0,-6 11-27 0 0,0-1 1 0 0,0 1-1 0 0,0-1 0 0 0,0 1 0 0 0,0 0 0 0 0,0-1 0 0 0,0 1 0 0 0,1-1 1 0 0,-1 1-1 0 0,0-1 0 0 0,0 1 0 0 0,0-1 0 0 0,1 1 0 0 0,-1-1 0 0 0,0 1 1 0 0,1-1-1 0 0,-1 1 0 0 0,1-1 0 0 0,-1 0 0 0 0,0 1 0 0 0,1-1 0 0 0,-1 0 0 0 0,1 1 1 0 0,-1-1-1 0 0,1 0 0 0 0,-1 1 0 0 0,1-1 0 0 0,-1 0 0 0 0,1 0 0 0 0,-1 0 1 0 0,1 1-1 0 0,-1-1 0 0 0,1 0 0 0 0,0 0 0 0 0,-1 0 0 0 0,1 0 0 0 0,-1 0 0 0 0,1 0 1 0 0,-1 0-1 0 0,1 0 0 0 0,0 0 0 0 0,-1 0 0 0 0,1-1 0 0 0,-1 1 0 0 0,1 0 1 0 0,-1 0-1 0 0,1 0 0 0 0,-1-1 0 0 0,1 1 0 0 0,-1 0 0 0 0,1-1 0 0 0,-1 1 1 0 0,1 0-1 0 0,-1-1 0 0 0,0 1 0 0 0,1-1 0 0 0,-1 1 0 0 0,1-1 0 0 0,-1 1 0 0 0,0 0 1 0 0,0-1-1 0 0,1 1 0 0 0,-1-1 0 0 0,0 0 1 0 0,46 126 211 0 0,-8 220 482 0 0,-12-238-87 0 0,-90-110-2265 0 0,29-2 1411 0 0,43 3 301 0 0,139-25 435 0 0,-135 23-465 0 0,0 1 0 0 0,0 0 0 0 0,1 1 0 0 0,-1 0 0 0 0,0 1 0 0 0,1 1 1 0 0,-1 0-1 0 0,1 0 0 0 0,-1 2 0 0 0,1-1-23 0 0,82 1-1794 0 0,-82-4 1037 0 0</inkml:trace>
  <inkml:trace contextRef="#ctx0" brushRef="#br1" timeOffset="75569.879">1069 689 5793 0 0,'-112'43'3413'0'0,"94"-26"-3425"0"0,0 0-1 0 0,1 0 0 0 0,1 2 1 0 0,0 0-1 0 0,2 1 1 0 0,0 0-1 0 0,1 1 1 0 0,2 1-1 0 0,0 0 1 0 0,-4 12 12 0 0,8-21 2 0 0,1-1 0 0 0,1 1 0 0 0,0 0 1 0 0,0 0-1 0 0,1 1 0 0 0,1-1 0 0 0,1 1 1 0 0,0 0-1 0 0,0 0 0 0 0,1 0 1 0 0,1 0-1 0 0,0 0 0 0 0,1 0 0 0 0,1 0 1 0 0,0-1-1 0 0,1 1 0 0 0,0 0 0 0 0,1-1 1 0 0,1 0-1 0 0,0 0 0 0 0,1 0 0 0 0,0-1 1 0 0,1 1-1 0 0,0-2 0 0 0,1 1 1 0 0,0-1-1 0 0,1 0 0 0 0,0 0 0 0 0,1-1 1 0 0,3 2-3 0 0,-5-8 46 0 0,0 1 1 0 0,1-2-1 0 0,-1 1 0 0 0,1-1 1 0 0,0 0-1 0 0,-1-1 1 0 0,1 0-1 0 0,1 0 1 0 0,-1-1-1 0 0,0 0 1 0 0,0-1-1 0 0,0 0 0 0 0,1 0 1 0 0,-1-1-1 0 0,0 0 1 0 0,0 0-1 0 0,0-1 1 0 0,0-1-1 0 0,0 0 1 0 0,-1 0-1 0 0,1 0 1 0 0,-1-1-1 0 0,1 0 0 0 0,-1-1 1 0 0,-1 0-1 0 0,1 0 1 0 0,-1-1-1 0 0,2-2-46 0 0,11-8 88 0 0,-1 0-1 0 0,-1-2 0 0 0,-1 0 1 0 0,0-1-1 0 0,-2-1 1 0 0,0-1-1 0 0,-1 0 0 0 0,-1 0 1 0 0,9-23-88 0 0,-15 20 149 0 0,-2 0 0 0 0,-1 0 0 0 0,0-1 0 0 0,-2 1 0 0 0,-1-1 0 0 0,-1 1 0 0 0,-1-1 0 0 0,-1 1 0 0 0,-1-1 0 0 0,-2 1 0 0 0,0 0 0 0 0,-1 1 0 0 0,-2-1 0 0 0,0 1 0 0 0,-11-21-149 0 0,-113-297 213 0 0,124 300-294 0 0,1 0 1 0 0,2 0-1 0 0,2 0 0 0 0,2-1 0 0 0,1-5 81 0 0,0 45-23 0 0,0 1-1 0 0,0-1 0 0 0,0 0 1 0 0,1 1-1 0 0,-1-1 0 0 0,0 0 1 0 0,1 1-1 0 0,-1-1 1 0 0,1 0-1 0 0,0 1 0 0 0,-1-1 1 0 0,1 1-1 0 0,0-1 0 0 0,0 1 1 0 0,0-1-1 0 0,0 1 1 0 0,0 0-1 0 0,0 0 0 0 0,0-1 1 0 0,1 1-1 0 0,-1 0 0 0 0,0 0 1 0 0,1 0-1 0 0,-1 0 1 0 0,1 0-1 0 0,-1 1 0 0 0,1-1 1 0 0,-1 0-1 0 0,1 1 0 0 0,0-1 1 0 0,-1 1-1 0 0,1-1 1 0 0,-1 1-1 0 0,1 0 0 0 0,0 0 1 0 0,0 0-1 0 0,-1 0 0 0 0,1 0 1 0 0,0 0-1 0 0,-1 0 1 0 0,1 1-1 0 0,0-1 0 0 0,0 1 24 0 0,83 28-1315 0 0,-62-20 774 0 0,107 44-3490 0 0,-101-40 2951 0 0</inkml:trace>
  <inkml:trace contextRef="#ctx0" brushRef="#br1" timeOffset="77806.454">959 2685 7962 0 0,'-72'-22'3728'0'0,"61"23"-3759"0"0,0-1 0 0 0,0 1 0 0 0,1 1 0 0 0,-1 0 0 0 0,0 1 0 0 0,1 0 1 0 0,-1 0-1 0 0,1 1 0 0 0,0 1 0 0 0,0-1 0 0 0,1 2 0 0 0,-1-1 0 0 0,1 1 0 0 0,0 1 0 0 0,-1 1 31 0 0,-1 1-63 0 0,0 1 0 0 0,0 0 0 0 0,1 0 0 0 0,0 1 1 0 0,1 0-1 0 0,0 1 0 0 0,1 0 0 0 0,1 0 0 0 0,0 0 0 0 0,0 1 0 0 0,1 1 0 0 0,1-1 0 0 0,0 1 0 0 0,1-1 0 0 0,0 2 0 0 0,1-1 0 0 0,1 0 0 0 0,0 8 63 0 0,1-4-73 0 0,1 0 0 0 0,0 0 0 0 0,2 0-1 0 0,0-1 1 0 0,1 1 0 0 0,1 0 0 0 0,0-1 0 0 0,2 0 0 0 0,0 0 0 0 0,0-1 0 0 0,7 10 73 0 0,-7-19 30 0 0,1 1-1 0 0,0-1 1 0 0,0 0 0 0 0,1-1 0 0 0,0 1 0 0 0,0-1 0 0 0,1-1 0 0 0,-1 0 0 0 0,1 0-1 0 0,1-1 1 0 0,-1 0 0 0 0,0-1 0 0 0,1 1 0 0 0,0-2 0 0 0,-1 0 0 0 0,1 0-1 0 0,0 0 1 0 0,0-1 0 0 0,1-1 0 0 0,-1 0 0 0 0,0 0 0 0 0,0-1 0 0 0,0 0 0 0 0,0-1-1 0 0,0 0 1 0 0,-1-1 0 0 0,1 0 0 0 0,-1 0 0 0 0,1-1 0 0 0,-1 0-30 0 0,4-1 7 0 0,0-1 0 0 0,0 0 1 0 0,0-1-1 0 0,-1 0 0 0 0,0-1 0 0 0,-1 0 0 0 0,1-1 1 0 0,-2 0-1 0 0,1-1 0 0 0,-1 0 0 0 0,-1-1 1 0 0,0 0-1 0 0,0 0 0 0 0,-1-1 0 0 0,-1 0 1 0 0,0-1-1 0 0,0 1 0 0 0,-2-1 0 0 0,1 0 0 0 0,-2-1 1 0 0,0 0-1 0 0,0 1 0 0 0,-1-1 0 0 0,-1 0 1 0 0,0 0-1 0 0,-1-1-7 0 0,-1-30 64 0 0,-2 0 1 0 0,-2 0-1 0 0,-2 0 0 0 0,-2 0 1 0 0,-1 1-1 0 0,-3 1 1 0 0,-2 0-1 0 0,-1 0 0 0 0,-19-35-64 0 0,-48-161 122 0 0,74 150-442 0 0,52 81-848 0 0,21 14-483 0 0,-22 8 196 0 0,-25-7 280 0 0</inkml:trace>
  <inkml:trace contextRef="#ctx0" brushRef="#br1" timeOffset="78223.721">1414 3226 6969 0 0,'0'-7'1477'0'0,"0"-15"873"0"0,8-30-2381 0 0,-5 41 35 0 0,-3 9-10 0 0,0 1 1 0 0,0 0-1 0 0,0 0 0 0 0,0 0 0 0 0,0 0 0 0 0,0-1 1 0 0,1 1-1 0 0,-1 0 0 0 0,1 0 0 0 0,-1 0 0 0 0,1 0 1 0 0,-1 0-1 0 0,1 0 0 0 0,-1 0 0 0 0,1 0 0 0 0,0 0 1 0 0,0 0-1 0 0,-1 1 0 0 0,1-1 0 0 0,0 0 0 0 0,0 0 1 0 0,0 1-1 0 0,0-1 0 0 0,0 0 0 0 0,0 1 1 0 0,0-1-1 0 0,0 1 0 0 0,0-1 0 0 0,0 1 0 0 0,0 0 1 0 0,0 0-1 0 0,1-1 0 0 0,-1 1 0 0 0,0 0 0 0 0,0 0 1 0 0,0 0-1 0 0,0 0 0 0 0,1 0 0 0 0,-1 0 0 0 0,0 0 1 0 0,0 1-1 0 0,0-1 0 0 0,0 0 0 0 0,1 1 6 0 0,0-1-8 0 0,1 0 1 0 0,-1 0-1 0 0,0 0 0 0 0,0 0 0 0 0,0 0 0 0 0,1 1 0 0 0,-1-1 1 0 0,0 1-1 0 0,0-1 0 0 0,0 1 0 0 0,0 0 0 0 0,0 0 0 0 0,0 0 0 0 0,0 0 1 0 0,0 0-1 0 0,-1 1 0 0 0,1-1 0 0 0,0 0 0 0 0,0 1 0 0 0,-1 0 1 0 0,1-1-1 0 0,-1 1 0 0 0,0 0 0 0 0,1-1 0 0 0,-1 1 0 0 0,0 0 1 0 0,0 0-1 0 0,0 0 0 0 0,0 0 0 0 0,-1 0 0 0 0,1 0 0 0 0,-1 0 1 0 0,1 2 7 0 0,47 236-1880 0 0,-27-158-385 0 0,-20-67 1547 0 0</inkml:trace>
  <inkml:trace contextRef="#ctx0" brushRef="#br2" timeOffset="161503.495">10076 4801 5969 0 0,'106'-4'5918'0'0,"0"-5"-4365"0"0,105-3-714 0 0,-90 25-1008 0 0,-41 10-4112 0 0,-63-17 3443 0 0,0-2-319 0 0</inkml:trace>
  <inkml:trace contextRef="#ctx0" brushRef="#br2" timeOffset="159171.35">8200 4752 2641 0 0,'178'-11'5494'0'0,"-109"-1"-3964"0"0,9 9-1806 0 0,-78 2-826 0 0,0-1 306 0 0,0 2-2675 0 0,0 0 2812 0 0</inkml:trace>
  <inkml:trace contextRef="#ctx0" brushRef="#br2" timeOffset="159607.879">8062 4844 4225 0 0,'-38'5'3489'0'0,"-2"1"-3167"0"0,59-14 251 0 0,88-29 137 0 0,168-51-127 0 0,-224 79-153 0 0,1 2-1 0 0,0 2 1 0 0,0 2-1 0 0,0 3 1 0 0,30 4-430 0 0,-73-4 98 0 0,245 25 1006 0 0,-225-18-2997 0 0,-10-2-1776 0 0,-9-4 1692 0 0</inkml:trace>
  <inkml:trace contextRef="#ctx0" brushRef="#br2" timeOffset="161192.832">9275 4662 3609 0 0,'-12'20'248'0'0,"1"0"0"0"0,1 0 0 0 0,0 1 0 0 0,2 0-1 0 0,1 1 1 0 0,0-1 0 0 0,1 1 0 0 0,2 1 0 0 0,0-1 0 0 0,2 1 0 0 0,0 0 0 0 0,1 1-248 0 0,1-22 52 0 0,0 0-1 0 0,1 0 1 0 0,-1 0 0 0 0,0 0 0 0 0,1 0-1 0 0,0 0 1 0 0,-1 0 0 0 0,1 0-1 0 0,0 0 1 0 0,0 0 0 0 0,0 0-1 0 0,0-1 1 0 0,0 1 0 0 0,1 0 0 0 0,-1-1-1 0 0,0 1 1 0 0,1-1 0 0 0,-1 1-1 0 0,1-1 1 0 0,0 1 0 0 0,-1-1-1 0 0,1 0 1 0 0,0 0 0 0 0,0 0 0 0 0,0 0-1 0 0,0 0 1 0 0,0-1 0 0 0,0 1-1 0 0,0 0 1 0 0,0-1 0 0 0,0 0-1 0 0,0 1 1 0 0,0-1 0 0 0,0 0 0 0 0,0 0-1 0 0,0 0 1 0 0,0 0 0 0 0,0 0-1 0 0,2-1-51 0 0,84-18 993 0 0,-50 1-752 0 0,-1-3 1 0 0,0-1 0 0 0,-2-1-1 0 0,0-2 1 0 0,21-21-242 0 0,-42 36 154 0 0,-1-1-1 0 0,0 0 1 0 0,-1-1 0 0 0,0-1 0 0 0,-1 0-1 0 0,0-1 1 0 0,-1 0 0 0 0,0 0 0 0 0,-1-1-1 0 0,-1 0 1 0 0,-1 0 0 0 0,0-1 0 0 0,-1 0-1 0 0,0-1 1 0 0,-2 1 0 0 0,0-1-1 0 0,0 0 1 0 0,-1-6-154 0 0,-3 19 2 0 0,-1 0-1 0 0,1 0 0 0 0,-1 0 0 0 0,0 0 1 0 0,0 0-1 0 0,0 1 0 0 0,0-1 1 0 0,0 0-1 0 0,-1 0 0 0 0,0 1 1 0 0,0-1-1 0 0,0 1 0 0 0,0-1 1 0 0,-1 1-1 0 0,1 0 0 0 0,-1 0 1 0 0,0 0-1 0 0,0 0 0 0 0,0 1 1 0 0,0-1-1 0 0,0 1 0 0 0,-1 0 0 0 0,1-1 1 0 0,-1 2-1 0 0,1-1 0 0 0,-1 0 1 0 0,0 1-1 0 0,0-1 0 0 0,0 1 1 0 0,1 0-1 0 0,-1 1 0 0 0,-2-1-1 0 0,-4 0-31 0 0,1 0 0 0 0,-1 0 0 0 0,1 1-1 0 0,-1 0 1 0 0,0 1 0 0 0,1 0 0 0 0,-1 1-1 0 0,1 0 1 0 0,0 1 0 0 0,0-1 0 0 0,0 2-1 0 0,0-1 1 0 0,-2 2 31 0 0,-6 6-142 0 0,0 0 0 0 0,0 1 0 0 0,1 0 0 0 0,0 2 0 0 0,1 0 0 0 0,1 0 0 0 0,0 2 0 0 0,1 0 0 0 0,1 0 0 0 0,1 1 0 0 0,0 0 0 0 0,1 1 0 0 0,1 1 0 0 0,-3 7 142 0 0,10-24-215 0 0,1 1 0 0 0,0 0 0 0 0,-1 0 0 0 0,1 0 0 0 0,0-1 0 0 0,0 1 0 0 0,1 0 0 0 0,-1 0 0 0 0,1 0 0 0 0,-1 0 0 0 0,1 1 0 0 0,0-1 0 0 0,0 0 0 0 0,0 0 0 0 0,1 0 0 0 0,-1 0 0 0 0,1 0 0 0 0,-1 0 0 0 0,1 0 0 0 0,0 0 1 0 0,0-1-1 0 0,1 1 0 0 0,-1 0 0 0 0,0 0 0 0 0,1-1 0 0 0,0 1 0 0 0,-1-1 0 0 0,1 1 0 0 0,0-1 0 0 0,1 0 0 0 0,-1 0 0 0 0,1 1 215 0 0,10 5-1400 0 0</inkml:trace>
  <inkml:trace contextRef="#ctx0" brushRef="#br2" timeOffset="168921.637">10100 5868 5321 0 0,'-4'-9'7540'0'0,"-31"-13"-6497"0"0,28 18-1041 0 0,0 0 0 0 0,0 0-1 0 0,0 1 1 0 0,-1 0 0 0 0,1 0 0 0 0,-1 0-1 0 0,0 1 1 0 0,0 0 0 0 0,0 1-1 0 0,0 0 1 0 0,0 0 0 0 0,0 1-1 0 0,0 0 1 0 0,0 0 0 0 0,0 1 0 0 0,0 0-1 0 0,0 1 1 0 0,-4 0-2 0 0,4 1-20 0 0,0 0-1 0 0,1 0 1 0 0,-1 0-1 0 0,1 1 1 0 0,-1 0-1 0 0,1 1 1 0 0,0 0 0 0 0,1 0-1 0 0,-1 0 1 0 0,1 1-1 0 0,0 0 1 0 0,1 0-1 0 0,-1 0 1 0 0,1 1 0 0 0,0 0-1 0 0,1 0 1 0 0,0 0-1 0 0,0 1 1 0 0,0-1-1 0 0,1 1 1 0 0,0 0 0 0 0,0 4 20 0 0,-1 4 2 0 0,1 0 1 0 0,0 0 0 0 0,2 0 0 0 0,0 1 0 0 0,1-1 0 0 0,0 1 0 0 0,1-1 0 0 0,1 0 0 0 0,1 0 0 0 0,4 14-3 0 0,-7-25 2 0 0,1 0 0 0 0,1 0 0 0 0,-1 0-1 0 0,1-1 1 0 0,-1 1 0 0 0,1 0 0 0 0,1-1 0 0 0,-1 1 0 0 0,1-1 0 0 0,-1 0 0 0 0,1 1-1 0 0,1-1 1 0 0,-1-1 0 0 0,0 1 0 0 0,1 0 0 0 0,0-1 0 0 0,0 0 0 0 0,0 0 0 0 0,0 0-1 0 0,0 0 1 0 0,1-1 0 0 0,1 2-2 0 0,0-2 8 0 0,0 0-1 0 0,1 1 0 0 0,-1-2 0 0 0,0 1 1 0 0,1-1-1 0 0,-1 0 0 0 0,1 0 1 0 0,-1-1-1 0 0,1 0 0 0 0,-1 0 1 0 0,1 0-1 0 0,-1-1 0 0 0,1 0 0 0 0,-1 0 1 0 0,0-1-1 0 0,1 0 0 0 0,-1 0 1 0 0,0 0-1 0 0,0-1 0 0 0,0 0 1 0 0,-1 0-1 0 0,1 0 0 0 0,-1-1 0 0 0,1 0 1 0 0,-1 0-1 0 0,0 0 0 0 0,-1-1 1 0 0,1 1-1 0 0,-1-1 0 0 0,0 0 1 0 0,0-1-1 0 0,0 1 0 0 0,-1-1 0 0 0,0 1 1 0 0,0-1-1 0 0,0 0 0 0 0,-1 0 1 0 0,0-1-1 0 0,0 1 0 0 0,0-3-7 0 0,0-12-54 0 0,0 0 0 0 0,-2 0-1 0 0,0 0 1 0 0,-1 0 0 0 0,-2 0-1 0 0,0 1 1 0 0,-1-1 0 0 0,-1 1-1 0 0,-1-1 1 0 0,0 1 0 0 0,-2 1-1 0 0,-1 0 1 0 0,0 0 0 0 0,-8-12 54 0 0,4 4 5 0 0,-6-15 5 0 0,9 24-10 0 0,0-1 0 0 0,1 1-1 0 0,2-1 1 0 0,0-1-1 0 0,1 0 1 0 0,0 0-1 0 0,2 0 1 0 0,0 0 0 0 0,2-1-1 0 0,0 1 1 0 0,1-10 0 0 0,4 25 11 0 0,0 0-1 0 0,0-1 1 0 0,1 2 0 0 0,0-1-1 0 0,0 0 1 0 0,0 1 0 0 0,0-1 0 0 0,1 1-1 0 0,-1 0 1 0 0,1 1 0 0 0,0-1-1 0 0,0 1 1 0 0,1 0 0 0 0,-1 0 0 0 0,0 0-1 0 0,1 1 1 0 0,0 0 0 0 0,0 0-1 0 0,-1 1 1 0 0,1-1 0 0 0,0 1 0 0 0,0 1-1 0 0,1-1 1 0 0,-1 1 0 0 0,0 0 0 0 0,0 0-1 0 0,0 1-10 0 0,17-5 15 0 0,147-45-4759 0 0,-159 46 3735 0 0</inkml:trace>
  <inkml:trace contextRef="#ctx0" brushRef="#br2" timeOffset="169466.832">10304 6042 8338 0 0,'-31'-5'5210'0'0,"41"-54"-5448"0"0,-9 58 331 0 0,75-75-133 0 0,-72 72-2 0 0,-1 1 1 0 0,1 0-1 0 0,0 0 1 0 0,1 0-1 0 0,-1 1 0 0 0,0-1 1 0 0,1 1-1 0 0,0 0 1 0 0,-1 1-1 0 0,1-1 0 0 0,0 1 1 0 0,0 0-1 0 0,0 0 1 0 0,0 0-1 0 0,0 0 1 0 0,0 1-1 0 0,0 0 0 0 0,0 0 1 0 0,0 1-1 0 0,0-1 1 0 0,0 1-1 0 0,0 0 0 0 0,0 0 1 0 0,0 1-1 0 0,-1 0 1 0 0,1 0-1 0 0,0 0 0 0 0,-1 0 1 0 0,1 0-1 0 0,-1 1 1 0 0,0 0-1 0 0,0 0 1 0 0,0 0-1 0 0,0 1 0 0 0,-1-1 1 0 0,1 1-1 0 0,-1 0 1 0 0,0 0-1 0 0,0 0 0 0 0,0 0 1 0 0,-1 0-1 0 0,1 1 1 0 0,-1-1-1 0 0,1 5 42 0 0,-1 2 11 0 0,-1 0-1 0 0,0 0 1 0 0,-1-1 0 0 0,0 1 0 0 0,0 0-1 0 0,-1 0 1 0 0,-1 0 0 0 0,0-1-1 0 0,-1 1 1 0 0,0-1 0 0 0,0 1-1 0 0,-1-1 1 0 0,0 0 0 0 0,-1 0-1 0 0,0-1 1 0 0,-1 1 0 0 0,0-1-1 0 0,-1 0-10 0 0,-10 24 159 0 0,-68 98 525 0 0,81-126-665 0 0,0 0-1 0 0,0-1 1 0 0,1 1-1 0 0,-1 1 1 0 0,1-1 0 0 0,0 0-1 0 0,1 1 1 0 0,0-1-1 0 0,-1 1 1 0 0,2 0-1 0 0,-1 0 1 0 0,1 0 0 0 0,0 0-1 0 0,0 0 1 0 0,0 4-19 0 0,1-9 54 0 0,0-1 14 0 0,0 0 2 0 0,0 0 18 0 0,94 18 479 0 0,86-7-378 0 0,-50 8-4535 0 0,-115-14 2675 0 0</inkml:trace>
  <inkml:trace contextRef="#ctx0" brushRef="#br1" timeOffset="172566.342">2204 3795 6649 0 0,'31'24'3515'0'0,"29"1"-2842"0"0,-22-10-298 0 0,-15-7-517 0 0,0 0 1 0 0,1-1-1 0 0,0-1 1 0 0,0-1-1 0 0,1-2 1 0 0,-1 0-1 0 0,1-2 1 0 0,-1 0 0 0 0,1-2-1 0 0,0 0 1 0 0,-1-2-1 0 0,0-1 1 0 0,11-3 141 0 0,53-12-1163 0 0,-38 11 211 0 0</inkml:trace>
  <inkml:trace contextRef="#ctx0" brushRef="#br1" timeOffset="172801.895">4028 3970 5089 0 0,'141'23'4594'0'0,"79"-24"-4725"0"0,-155-1 96 0 0,106-2-3009 0 0,-135 2 2196 0 0</inkml:trace>
  <inkml:trace contextRef="#ctx0" brushRef="#br1" timeOffset="173017.577">5781 3986 5433 0 0,'100'33'4002'0'0,"-75"-28"-3905"0"0,-1-1 1 0 0,1-2 0 0 0,0 0 0 0 0,0-2 0 0 0,0 0-1 0 0,-1-2 1 0 0,1 0 0 0 0,16-5-98 0 0,174-35-1957 0 0,-175 36 1315 0 0</inkml:trace>
  <inkml:trace contextRef="#ctx0" brushRef="#br1" timeOffset="173266.9">7331 3975 6673 0 0,'191'44'3152'0'0,"-160"-40"-3684"0"0,1 0-1 0 0,-1-3 1 0 0,1 0-1 0 0,0-3 1 0 0,-1 0-1 0 0,1-2 1 0 0,-1-1-1 0 0,9-4 533 0 0,-9 0-724 0 0</inkml:trace>
  <inkml:trace contextRef="#ctx0" brushRef="#br1" timeOffset="173439.713">9084 3943 5641 0 0,'194'49'3870'0'0,"-157"-36"-3991"0"0,0-1 0 0 0,1-3 0 0 0,1-1 0 0 0,-1-2 0 0 0,1-1 0 0 0,5-2 121 0 0,3-6-491 0 0,0-2 0 0 0,-1-1 0 0 0,0-3 1 0 0,27-9 490 0 0,-39 10-531 0 0,2-1-351 0 0</inkml:trace>
  <inkml:trace contextRef="#ctx0" brushRef="#br1" timeOffset="173651.53">11048 3990 6505 0 0,'80'4'3816'0'0,"38"14"-3704"0"0,-77-6-178 0 0,1-2 0 0 0,0-2 0 0 0,0-1 0 0 0,1-3 0 0 0,0-1 0 0 0,0-3 0 0 0,-1-1 0 0 0,1-2 0 0 0,35-7 66 0 0,120-46-2959 0 0,-152 45 1944 0 0</inkml:trace>
  <inkml:trace contextRef="#ctx0" brushRef="#br1" timeOffset="174522.912">20181 3309 6337 0 0,'162'22'6510'0'0,"110"4"-6416"0"0,294-93-6024 0 0,-518 64 4808 0 0</inkml:trace>
  <inkml:trace contextRef="#ctx0" brushRef="#br3" timeOffset="6701.148">13522 2802 5449 0 0,'-9'-6'3738'0'0,"-10"22"-3655"0"0,4 29 77 0 0,-2-2-1 0 0,-1 0 1 0 0,-3-1 0 0 0,-1-1-1 0 0,-2-1 1 0 0,-2-1 0 0 0,-2-1 0 0 0,-20 20-160 0 0,43-50 45 0 0,0-1 0 0 0,-1 0 0 0 0,0-1 0 0 0,0 1 0 0 0,0-1 0 0 0,-1-1 0 0 0,0 1 0 0 0,0-1 0 0 0,-1 0 0 0 0,0-1 0 0 0,1 1 0 0 0,-1-2 0 0 0,-1 1 1 0 0,1-1-1 0 0,0 0 0 0 0,-1-1 0 0 0,0 0 0 0 0,1 0 0 0 0,-1-1 0 0 0,0 0 0 0 0,0-1 0 0 0,0 0 0 0 0,0 0 0 0 0,0-1 0 0 0,1 0 0 0 0,-1 0 0 0 0,0-1 0 0 0,0 0 1 0 0,-3-2-46 0 0,3 0 0 0 0,1 0 1 0 0,0-1-1 0 0,0 0 1 0 0,0 0-1 0 0,1-1 1 0 0,-1 1 0 0 0,1-2-1 0 0,0 1 1 0 0,1-1-1 0 0,0 0 1 0 0,0 0-1 0 0,1-1 1 0 0,-1 0 0 0 0,2 0-1 0 0,-1 0 1 0 0,1-1-1 0 0,0 1 1 0 0,1-1-1 0 0,0 0 1 0 0,0 0 0 0 0,0-7-1 0 0,3 9 10 0 0,0-1 1 0 0,0 1 0 0 0,1-1 0 0 0,0 1-1 0 0,1-1 1 0 0,-1 1 0 0 0,1 0 0 0 0,1-1-1 0 0,0 1 1 0 0,0 1 0 0 0,0-1 0 0 0,0 0-1 0 0,1 1 1 0 0,4-5-11 0 0,-4 1-1 0 0,1 1-1 0 0,1 0 0 0 0,-1 1 1 0 0,1-1-1 0 0,1 1 0 0 0,0 0 0 0 0,0 1 1 0 0,0 0-1 0 0,1 0 0 0 0,0 0 1 0 0,0 1-1 0 0,1 0 0 0 0,0 1 1 0 0,0 0-1 0 0,0 0 0 0 0,1 1 1 0 0,-1 0-1 0 0,1 1 0 0 0,0 0 1 0 0,0 0-1 0 0,0 1 0 0 0,0 0 1 0 0,7 1 1 0 0,105 53-51 0 0,-104-42 65 0 0,-1 0 0 0 0,0 1 0 0 0,0 1 0 0 0,-1 0 0 0 0,0 1 0 0 0,-1 1 1 0 0,-1 1-1 0 0,0 0 0 0 0,-1 0 0 0 0,-1 1 0 0 0,0 1 0 0 0,-1 0 0 0 0,-1 1 0 0 0,-1 0 0 0 0,0 1 0 0 0,-2-1 1 0 0,0 1-1 0 0,-1 1 0 0 0,0 0 0 0 0,-2-1 0 0 0,0 7-14 0 0,0-17-34 0 0,-1-7-4786 0 0,-2-2 3563 0 0</inkml:trace>
  <inkml:trace contextRef="#ctx0" brushRef="#br3" timeOffset="7243.579">13680 3436 760 0 0,'7'12'6957'0'0,"37"-9"-6192"0"0,27-33-245 0 0,-38 5-251 0 0,-23 19-234 0 0,-1 0-1 0 0,0-1 1 0 0,-1 0-1 0 0,0 0 1 0 0,0-1 0 0 0,0 0-1 0 0,-1 0 1 0 0,0-1-1 0 0,-1 0 1 0 0,0 0 0 0 0,0-1-1 0 0,-1 0 1 0 0,2-5-35 0 0,-4 10 5 0 0,-1-1 1 0 0,0 1 0 0 0,0-1 0 0 0,0 0-1 0 0,0 1 1 0 0,-1-1 0 0 0,0 0-1 0 0,0 0 1 0 0,-1 0 0 0 0,0 0-1 0 0,0 0 1 0 0,0 0 0 0 0,-1 0-1 0 0,0 0 1 0 0,0 1 0 0 0,0-1 0 0 0,0 0-1 0 0,-1 0 1 0 0,0 1 0 0 0,-1-1-1 0 0,1 1 1 0 0,-1 0 0 0 0,0-1-1 0 0,0 1 1 0 0,-1 1 0 0 0,-1-3-6 0 0,-72 3 21 0 0,66 6-31 0 0,0 1 1 0 0,1 0-1 0 0,0 0 1 0 0,-1 1-1 0 0,1 1 0 0 0,1-1 1 0 0,-1 2-1 0 0,1-1 1 0 0,0 1-1 0 0,0 1 0 0 0,0-1 1 0 0,1 2-1 0 0,0-1 0 0 0,-2 3 10 0 0,-60 66-32 0 0,65-70 33 0 0,-1 0-1 0 0,1 1 1 0 0,0-1-1 0 0,1 1 0 0 0,0 0 1 0 0,0 0-1 0 0,0 1 1 0 0,1-1-1 0 0,0 1 1 0 0,0 0-1 0 0,1 0 0 0 0,0 0 1 0 0,1 0-1 0 0,-1 0 1 0 0,2 0-1 0 0,-1 3 0 0 0,1-10-8 0 0,0-1 0 0 0,0 0-3 0 0,0 0-10 0 0,0 0-3 0 0,0 0-9 0 0,0 0-41 0 0,15 16-1213 0 0,35 10-2605 0 0,-42-26 3121 0 0</inkml:trace>
  <inkml:trace contextRef="#ctx0" brushRef="#br3" timeOffset="7573.148">14257 2460 4841 0 0,'-2'14'3497'0'0,"-5"8"-3584"0"0,3-10 262 0 0,-18 81-162 0 0,4 0 1 0 0,4 1 0 0 0,2 25-14 0 0,9-94 44 0 0,-2 7 84 0 0,2 1-1 0 0,0-1 1 0 0,2 1-1 0 0,2 0 1 0 0,1 0-1 0 0,1-1 1 0 0,2 0-1 0 0,2 1 1 0 0,0-2-1 0 0,12 30-127 0 0,-15-49-27 0 0,1 1 0 0 0,1-1-1 0 0,0 0 1 0 0,1-1 0 0 0,0 1-1 0 0,0-1 1 0 0,2-1 0 0 0,-1 1-1 0 0,1-1 1 0 0,0-1 0 0 0,1 0 0 0 0,0 0-1 0 0,1-1 1 0 0,0 0 0 0 0,4 1 27 0 0,5-8-1131 0 0,-16-7-1867 0 0,-3 4 2195 0 0,4 0 215 0 0</inkml:trace>
  <inkml:trace contextRef="#ctx0" brushRef="#br3" timeOffset="8350.162">14796 2681 5185 0 0,'-35'-22'6150'0'0,"5"-2"-5741"0"0,21 18-421 0 0,1 1-1 0 0,-1 0 1 0 0,0 1 0 0 0,0 0 0 0 0,-1 0-1 0 0,1 1 1 0 0,-1 0 0 0 0,0 1 0 0 0,0 0-1 0 0,0 1 1 0 0,-3-1 12 0 0,5 2-15 0 0,0 1 0 0 0,-1-1 0 0 0,1 1 0 0 0,0 1 0 0 0,0 0 0 0 0,0 0-1 0 0,1 0 1 0 0,-1 1 0 0 0,0 0 0 0 0,1 1 0 0 0,0-1 0 0 0,0 1 0 0 0,0 1 0 0 0,0 0 0 0 0,1-1 0 0 0,-1 2 0 0 0,1-1-1 0 0,1 1 1 0 0,-1 0 0 0 0,1 0 0 0 0,0 1 0 0 0,-2 3 15 0 0,5-4-10 0 0,1 0 0 0 0,0-1-1 0 0,0 1 1 0 0,0 0 0 0 0,1-1 0 0 0,0 1 0 0 0,0 0-1 0 0,0 0 1 0 0,1-1 0 0 0,0 1 0 0 0,0 0-1 0 0,1-1 1 0 0,-1 1 0 0 0,1-1 0 0 0,0 1-1 0 0,1-1 1 0 0,-1 0 0 0 0,1 0 0 0 0,0 0 0 0 0,0 0-1 0 0,1 0 1 0 0,-1-1 0 0 0,1 0 0 0 0,0 0-1 0 0,0 0 1 0 0,1 0 0 0 0,-1 0 0 0 0,1-1 0 0 0,0 0-1 0 0,0 0 1 0 0,0 0 0 0 0,0-1 0 0 0,3 2 10 0 0,25 14-18 0 0,-13-8 14 0 0,0 1 0 0 0,-1 1 1 0 0,0 1-1 0 0,-1 0 0 0 0,-1 1 0 0 0,0 1 0 0 0,-1 1 1 0 0,4 4 3 0 0,80 123-18 0 0,-100-143 23 0 0,1 0 0 0 0,-1 1 0 0 0,0-1 0 0 0,1 0 0 0 0,-1 1-1 0 0,0-1 1 0 0,0 1 0 0 0,1-1 0 0 0,-1 1 0 0 0,0-1 0 0 0,0 0-1 0 0,0 1 1 0 0,0-1 0 0 0,0 1 0 0 0,1-1 0 0 0,-1 1 0 0 0,0-1-1 0 0,0 1 1 0 0,0-1 0 0 0,0 1 0 0 0,0-1 0 0 0,-1 1 0 0 0,1-1-1 0 0,0 1 1 0 0,0-1 0 0 0,0 1 0 0 0,0-1 0 0 0,0 0 0 0 0,-1 1 0 0 0,1-1-1 0 0,0 1 1 0 0,0-1 0 0 0,-1 1 0 0 0,1-1 0 0 0,0 0 0 0 0,0 1-1 0 0,-1-1 1 0 0,1 0 0 0 0,-1 1 0 0 0,1-1 0 0 0,0 0 0 0 0,-1 0-1 0 0,1 1 1 0 0,-1-1 0 0 0,1 0 0 0 0,0 0 0 0 0,-1 0 0 0 0,1 1-1 0 0,-1-1 1 0 0,1 0 0 0 0,-1 0 0 0 0,1 0 0 0 0,-1 0 0 0 0,1 0 0 0 0,-1 0-1 0 0,1 0 1 0 0,-1 0 0 0 0,1 0 0 0 0,-1 0 0 0 0,1 0 0 0 0,-1-1-5 0 0,-19 8 72 0 0,-59 10-24 0 0,-28-19-97 0 0,91 2-278 0 0,-20-4-778 0 0,25-10-4520 0 0,11 13 4802 0 0</inkml:trace>
  <inkml:trace contextRef="#ctx0" brushRef="#br3" timeOffset="8784.253">14945 3210 1064 0 0,'53'61'5288'0'0,"-50"-60"-5156"0"0,0 0 0 0 0,0 0-1 0 0,0 0 1 0 0,1-1 0 0 0,-1 1 0 0 0,0-1 0 0 0,0 0-1 0 0,0 0 1 0 0,1 0 0 0 0,-1 0 0 0 0,0 0 0 0 0,0-1-1 0 0,0 1 1 0 0,1-1 0 0 0,-1 0 0 0 0,0 0 0 0 0,0 0-1 0 0,0-1 1 0 0,0 1 0 0 0,-1-1 0 0 0,1 1 0 0 0,0-1-1 0 0,1-2-131 0 0,0-2 108 0 0,0 0-1 0 0,-1 0 1 0 0,0 0-1 0 0,0-1 0 0 0,0 0 1 0 0,-1 0-1 0 0,0 1 1 0 0,0-1-1 0 0,-1-1 1 0 0,0 1-1 0 0,0 0 0 0 0,-1 0 1 0 0,1 0-1 0 0,-2 0 1 0 0,1 0-1 0 0,-1-1 1 0 0,0 1-1 0 0,-1 0 0 0 0,1 0 1 0 0,-1 0-1 0 0,-1 1 1 0 0,1-1-1 0 0,-1 0 1 0 0,0 1-1 0 0,-1 0 0 0 0,0 0 1 0 0,0 0-1 0 0,0 0 1 0 0,-3-3-108 0 0,2 7 1 0 0,0 0 1 0 0,1 0 0 0 0,-1 1 0 0 0,0-1-1 0 0,0 1 1 0 0,1 0 0 0 0,-1 1 0 0 0,0-1-1 0 0,0 1 1 0 0,0 0 0 0 0,0 0 0 0 0,0 0-1 0 0,0 1 1 0 0,0 0 0 0 0,0 0 0 0 0,0 0 0 0 0,1 1-1 0 0,-1-1 1 0 0,0 1 0 0 0,1 0 0 0 0,0 0-1 0 0,-1 1 1 0 0,1 0 0 0 0,0-1 0 0 0,0 1-1 0 0,0 0 1 0 0,0 1 0 0 0,1-1 0 0 0,0 1-1 0 0,-1 0 1 0 0,-1 3-2 0 0,-16 9 2 0 0,9-8-8 0 0,1 0 0 0 0,-1 1 0 0 0,2 0 0 0 0,-1 1 0 0 0,1 0 0 0 0,1 1 0 0 0,0 0 1 0 0,0 0-1 0 0,1 1 0 0 0,1 0 0 0 0,0 1 0 0 0,-3 6 6 0 0,9-16-20 0 0,0 1-1 0 0,0 0 1 0 0,0-1 0 0 0,1 1-1 0 0,-1 0 1 0 0,1-1-1 0 0,0 1 1 0 0,0 0 0 0 0,0 0-1 0 0,1-1 1 0 0,-1 1 0 0 0,1 0-1 0 0,0-1 1 0 0,0 1-1 0 0,0-1 1 0 0,0 1 0 0 0,1-1-1 0 0,0 1 1 0 0,-1-1 0 0 0,1 0-1 0 0,0 0 1 0 0,1 0-1 0 0,-1 0 1 0 0,0 0 0 0 0,1 0-1 0 0,0-1 1 0 0,0 1 0 0 0,-1-1-1 0 0,1 0 1 0 0,1 0-1 0 0,-1 0 1 0 0,0 0 0 0 0,0 0-1 0 0,1-1 1 0 0,-1 0 0 0 0,1 1-1 0 0,-1-1 1 0 0,1 0-1 0 0,0-1 1 0 0,-1 1 0 0 0,1-1-1 0 0,0 1 1 0 0,-1-1 0 0 0,1 0-1 0 0,0-1 1 0 0,0 1-1 0 0,-1-1 1 0 0,1 1 0 0 0,0-1-1 0 0,-1 0 1 0 0,1-1 0 0 0,-1 1-1 0 0,1 0 1 0 0,0-1 20 0 0,5-4-501 0 0,-1 0 0 0 0,1 0 0 0 0,-1 0-1 0 0,0-1 1 0 0,-1-1 0 0 0,0 1 0 0 0,0-1 0 0 0,0 0 0 0 0,-1-1 0 0 0,0 1 0 0 0,4-10 501 0 0,2-5-1159 0 0</inkml:trace>
  <inkml:trace contextRef="#ctx0" brushRef="#br3" timeOffset="9026.953">15150 2568 2200 0 0,'0'-2'986'0'0,"7"-14"199"0"0,-1 18 2328 0 0,45 67-2816 0 0,-28-26-506 0 0,-3 2 0 0 0,-1 1 1 0 0,-2 0-1 0 0,-2 1 1 0 0,-3 1-1 0 0,-1 0 1 0 0,3 38-192 0 0,-9 60 32 0 0,-5-128-169 0 0,-1 0 0 0 0,-1 0 1 0 0,0 0-1 0 0,-2-1 0 0 0,0 1 1 0 0,-1-1-1 0 0,-1 1 0 0 0,-3 4 137 0 0,3 9-2616 0 0,6-29 1742 0 0</inkml:trace>
  <inkml:trace contextRef="#ctx0" brushRef="#br3" timeOffset="10425.613">16252 2710 4705 0 0,'-29'-10'3687'0'0,"-16"5"-2872"0"0,-22-6-1168 0 0,56 9 325 0 0,0 0-1 0 0,0 1 1 0 0,0 0 0 0 0,0 1-1 0 0,-1 0 1 0 0,1 0 0 0 0,0 1-1 0 0,0 1 1 0 0,0 0 0 0 0,0 0-1 0 0,0 1 1 0 0,0 1 0 0 0,1 0-1 0 0,0 0 1 0 0,-1 1 0 0 0,2 0-1 0 0,-1 1 1 0 0,0 0 0 0 0,1 1-1 0 0,0 0 1 0 0,-4 5 28 0 0,-66 92-187 0 0,75-98 198 0 0,0 0-1 0 0,0 0 1 0 0,1 0-1 0 0,0 0 1 0 0,0 0-1 0 0,0 1 1 0 0,1-1-1 0 0,0 1 1 0 0,0 0-1 0 0,1 0 1 0 0,-1 0-1 0 0,2-1 1 0 0,-1 1-1 0 0,1 0 1 0 0,0 0 0 0 0,0 0-1 0 0,1 0 1 0 0,0 0-1 0 0,0 0 1 0 0,1 0-1 0 0,0 0 1 0 0,0-1-1 0 0,0 1 1 0 0,1-1-1 0 0,0 1 1 0 0,0-1-1 0 0,1 0 1 0 0,0 0-1 0 0,0-1 1 0 0,0 1-1 0 0,1-1 1 0 0,-1 0-1 0 0,6 4-10 0 0,7 0 89 0 0,1-2 1 0 0,1 0-1 0 0,-1-1 0 0 0,1-1 0 0 0,0 0 0 0 0,1-2 1 0 0,-1 0-1 0 0,0-1 0 0 0,1-1 0 0 0,15-2-89 0 0,-25 1 35 0 0,0 0 1 0 0,0-1-1 0 0,0 0 0 0 0,-1 0 0 0 0,1-1 0 0 0,0-1 0 0 0,-1 1 1 0 0,0-2-1 0 0,1 1 0 0 0,-1-1 0 0 0,-1-1 0 0 0,1 0 0 0 0,-1 0 1 0 0,0 0-1 0 0,0-1 0 0 0,0-1 0 0 0,-1 1 0 0 0,0-1 0 0 0,0 0 1 0 0,0-1-1 0 0,-1 1 0 0 0,0-1 0 0 0,-1-1 0 0 0,0 1 0 0 0,0-1 0 0 0,-1 0 1 0 0,0 0-1 0 0,-1 0 0 0 0,1 0 0 0 0,-2-1 0 0 0,1 1 0 0 0,-2-1 1 0 0,1-4-36 0 0,0-3 8 0 0,-1 0 0 0 0,-1 0 0 0 0,-1 0 1 0 0,-1 0-1 0 0,0 0 0 0 0,-1 0 0 0 0,-1 1 1 0 0,0-1-1 0 0,-1 1 0 0 0,-3-6-8 0 0,-74-141 6 0 0,12 85 122 0 0,44 20 169 0 0,69 20-230 0 0,102-5-1577 0 0,-105 31-2501 0 0,-33 11 2849 0 0</inkml:trace>
  <inkml:trace contextRef="#ctx0" brushRef="#br3" timeOffset="56667.56">16507 3191 2921 0 0,'-36'-3'8096'0'0,"12"-72"-7302"0"0,54-10-1463 0 0,68-99 191 0 0,-52 141 527 0 0,-38 46-166 0 0,21 90 59 0 0,-19 69 60 0 0,6-34 168 0 0,-29 50 843 0 0,4-68-531 0 0,-30-108-1810 0 0,-98-1 1347 0 0,137-1 73 0 0,0 0 0 0 0,23 11 157 0 0,18 19-218 0 0,-37-29-30 0 0,0 1-1 0 0,0 0 1 0 0,0-1 0 0 0,0 0 0 0 0,0 0-1 0 0,0 0 1 0 0,0 0 0 0 0,0-1 0 0 0,0 1-1 0 0,1-1 1 0 0,-1 0 0 0 0,0-1 0 0 0,0 1 0 0 0,0-1-1 0 0,1 1 1 0 0,-1-1 0 0 0,2-1-1 0 0,12-2-13 0 0,95-15-663 0 0,-26 5-846 0 0,-55 7 666 0 0</inkml:trace>
  <inkml:trace contextRef="#ctx0" brushRef="#br3" timeOffset="139117.683">13682 4557 6433 0 0,'-26'-7'5479'0'0,"0"30"-5564"0"0,25-21 175 0 0,-66 98-44 0 0,-19 74-29 0 0,82-164-5 0 0,2-1 12 0 0,-1 0 1 0 0,0-1 0 0 0,0 0 0 0 0,0 1 0 0 0,-1-1 0 0 0,-1-1-1 0 0,1 1 1 0 0,-1 0 0 0 0,0-1 0 0 0,-1 0 0 0 0,0 0 0 0 0,0-1 0 0 0,-1 0-1 0 0,1 0 1 0 0,-1 0 0 0 0,0-1 0 0 0,-1 0 0 0 0,1 0 0 0 0,-1-1-1 0 0,0 0 1 0 0,-6 2-25 0 0,10-5 25 0 0,0-1-1 0 0,0 1 1 0 0,0-1-1 0 0,0 0 1 0 0,0-1-1 0 0,0 1 1 0 0,1-1 0 0 0,-1 1-1 0 0,0-1 1 0 0,0 0-1 0 0,1-1 1 0 0,-1 1-1 0 0,0-1 1 0 0,1 1-1 0 0,-1-1 1 0 0,1 0-1 0 0,0 0 1 0 0,-2-2-25 0 0,-44-46 72 0 0,3-20-151 0 0,-1-32-44 0 0,47-48 186 0 0,0 148-85 0 0,-1 1 1 0 0,1 0-1 0 0,0 0 1 0 0,0 0-1 0 0,0-1 0 0 0,0 1 1 0 0,0 0-1 0 0,0 0 0 0 0,0 0 1 0 0,0-1-1 0 0,0 1 0 0 0,0 0 1 0 0,1 0-1 0 0,-1 0 1 0 0,0-1-1 0 0,1 1 0 0 0,-1 0 1 0 0,1 0-1 0 0,-1 0 0 0 0,1 0 1 0 0,0 0-1 0 0,0 0 0 0 0,-1 0 1 0 0,1 0-1 0 0,0 0 1 0 0,0 0-1 0 0,0 1 0 0 0,0-1 1 0 0,0 0-1 0 0,0 1 0 0 0,0-1 1 0 0,0 0-1 0 0,0 1 0 0 0,0-1 1 0 0,0 1-1 0 0,0 0 1 0 0,1-1-1 0 0,-1 1 0 0 0,0 0 1 0 0,0 0-1 0 0,0-1 0 0 0,1 1 1 0 0,-1 0-1 0 0,0 0 0 0 0,0 1 1 0 0,0-1-1 0 0,1 0 1 0 0,-1 0-1 0 0,0 0 0 0 0,0 1 1 0 0,0-1-1 0 0,0 1 0 0 0,1-1 1 0 0,-1 1-1 0 0,0-1 0 0 0,0 1 1 0 0,0 0-1 0 0,0-1 22 0 0,71 6-5288 0 0</inkml:trace>
  <inkml:trace contextRef="#ctx0" brushRef="#br3" timeOffset="139334.638">13253 4578 5377 0 0,'33'-8'7769'0'0,"-30"7"-7789"0"0,0-1 0 0 0,0 1 0 0 0,0 0 0 0 0,0 0 0 0 0,0 0 1 0 0,0 0-1 0 0,0 1 0 0 0,1-1 0 0 0,-1 1 0 0 0,0 0 0 0 0,0 0 1 0 0,0 0-1 0 0,1 0 0 0 0,-1 1 0 0 0,0-1 0 0 0,0 1 0 0 0,0 0 0 0 0,1 0 1 0 0,-1 0-1 0 0,0 0 0 0 0,0 1 0 0 0,-1-1 0 0 0,1 1 0 0 0,1 0 20 0 0,8 9 6 0 0,-1 0-1 0 0,1 0 0 0 0,-2 2 0 0 0,0-1 0 0 0,0 1 0 0 0,-1 1 1 0 0,-1-1-1 0 0,0 1 0 0 0,5 13-5 0 0,1 10 17 0 0,50 77 78 0 0,-1-63-14 0 0,14-33-1906 0 0,-53-23 464 0 0,-12 2 48 0 0</inkml:trace>
  <inkml:trace contextRef="#ctx0" brushRef="#br3" timeOffset="140792.233">13889 5057 6441 0 0,'-11'5'5666'0'0,"-1"-25"-6253"0"0,29-106 461 0 0,11-16-239 0 0,1 80 10 0 0,-3 178 533 0 0,-11 24-73 0 0,1-36 140 0 0,-14-17-34 0 0,-12 1-75 0 0,-1-58 275 0 0,11-30-362 0 0,0 0-5 0 0,0 0-24 0 0,0 0-14 0 0,0 0-22 0 0,0 0-19 0 0,0 0-5 0 0,-1-2 14 0 0,0 0-1 0 0,0 0 1 0 0,0 0 0 0 0,0-1-1 0 0,0 1 1 0 0,0 1 0 0 0,-1-1 0 0 0,1 0-1 0 0,-1 0 1 0 0,0 0 0 0 0,1 1-1 0 0,-1-1 1 0 0,0 1 0 0 0,0-1 0 0 0,0 1-1 0 0,0 0 1 0 0,0 0 0 0 0,0 0-1 0 0,0 0 1 0 0,0 0 0 0 0,0 0 0 0 0,-1 1-1 0 0,1-1 1 0 0,0 1 0 0 0,-1-1-1 0 0,1 1 1 0 0,0 0 0 0 0,-1 0 0 0 0,1 0-1 0 0,0 0 1 0 0,-1 1 26 0 0,51-3 1153 0 0,17 0-5489 0 0,-60 2 3267 0 0</inkml:trace>
  <inkml:trace contextRef="#ctx0" brushRef="#br3" timeOffset="141165.403">14343 4303 7850 0 0,'-47'58'5364'0'0,"39"-36"-5387"0"0,0 1 1 0 0,2 0 0 0 0,1 1-1 0 0,1-1 1 0 0,0 1 0 0 0,1 17 22 0 0,3-36 167 0 0,-4 153 1899 0 0,5-129-2371 0 0,1 0 0 0 0,2-1-1 0 0,1 1 1 0 0,1-1 0 0 0,1 0-1 0 0,2-1 1 0 0,0 1 0 0 0,2-2-1 0 0,1 1 1 0 0,1-2 0 0 0,16 24 305 0 0,70 47-1730 0 0,-91-90 1210 0 0,0-1-1 0 0,0 0 1 0 0,1-1 0 0 0,-1 1 0 0 0,1-2-1 0 0,0 1 1 0 0,0-1 0 0 0,0-1 0 0 0,1 1 0 0 0,-1-2-1 0 0,9 2 521 0 0,1-4-1381 0 0</inkml:trace>
  <inkml:trace contextRef="#ctx0" brushRef="#br3" timeOffset="142018.601">15003 4395 6025 0 0,'-26'6'5009'0'0,"-23"-6"-4543"0"0,25-1 1 0 0,-135 30-849 0 0,153-26 353 0 0,1 0 0 0 0,-1 1 0 0 0,1-1 0 0 0,0 1 0 0 0,0 0 0 0 0,0 1 0 0 0,0-1 0 0 0,1 1 0 0 0,0 0 0 0 0,0 0 0 0 0,0 0 0 0 0,0 1-1 0 0,1-1 1 0 0,-3 6 29 0 0,6-10 2 0 0,-18 13-68 0 0,49 34-372 0 0,-22-40 433 0 0,86 51-174 0 0,-9-24 152 0 0,1 15 94 0 0,-86-49-54 0 0,-1-1-4 0 0,0 0 2 0 0,0 0 9 0 0,0 0-1 0 0,0 0 10 0 0,0 0 27 0 0,0 0 1 0 0,0 0 5 0 0,0 0 19 0 0,0 3-36 0 0,-1 1 1 0 0,0 0-1 0 0,0 0 0 0 0,0 0 0 0 0,-1-1 1 0 0,1 1-1 0 0,-1-1 0 0 0,0 1 0 0 0,0-1 1 0 0,0 0-1 0 0,0 1 0 0 0,0-1 1 0 0,-1 0-1 0 0,0-1 0 0 0,1 1 0 0 0,-1 0 1 0 0,0-1-1 0 0,0 1 0 0 0,-1-1 0 0 0,1 0 1 0 0,0 0-1 0 0,-1 0 0 0 0,1-1 0 0 0,-1 1 1 0 0,0-1-1 0 0,1 0 0 0 0,-1 0 1 0 0,0 0-1 0 0,0 0 0 0 0,-1-1-45 0 0,-21 11 2 0 0,-98 19-10 0 0,54-27-623 0 0,57-16-6537 0 0,13 12 5975 0 0</inkml:trace>
  <inkml:trace contextRef="#ctx0" brushRef="#br3" timeOffset="142558.838">15134 4983 4049 0 0,'3'3'1266'0'0,"-3"-1"-1133"0"0,1-1-1 0 0,-1 0 1 0 0,1 0 0 0 0,0 0 0 0 0,0 0 0 0 0,0 0 0 0 0,0 0 0 0 0,-1 0 0 0 0,1 0 0 0 0,0-1 0 0 0,1 1 0 0 0,-1 0 0 0 0,0 0 0 0 0,0-1 0 0 0,0 1 0 0 0,0-1 0 0 0,0 1 0 0 0,1-1 0 0 0,-1 0 0 0 0,0 1 0 0 0,0-1 0 0 0,1 0 0 0 0,-1 0 0 0 0,0 0 0 0 0,1 0 0 0 0,-1 0 0 0 0,0 0 0 0 0,0 0 0 0 0,1 0 0 0 0,-1 0 0 0 0,0-1 0 0 0,1 1 0 0 0,-1 0 0 0 0,0-1 0 0 0,0 1 0 0 0,0-1 0 0 0,0 0 0 0 0,1 1 0 0 0,-1-2-133 0 0,4 1 41 0 0,0 0 0 0 0,0-1 0 0 0,-1 0 0 0 0,1 0 0 0 0,-1-1 0 0 0,1 1 0 0 0,-1-1 0 0 0,0 0 0 0 0,0 0 0 0 0,0 0 0 0 0,0-1 0 0 0,-1 1 0 0 0,1-1 0 0 0,-1 0-1 0 0,0 0 1 0 0,0 0 0 0 0,0 0 0 0 0,0-3-41 0 0,4-6 43 0 0,0 0 0 0 0,-1-1-1 0 0,-1 0 1 0 0,0 0-1 0 0,-1 0 1 0 0,-1-1-1 0 0,0 1 1 0 0,0-1-1 0 0,-2 0 1 0 0,0 0 0 0 0,-1 0-1 0 0,0 0-42 0 0,-1 12-11 0 0,1 0 1 0 0,-1 1-1 0 0,0-1 0 0 0,0 0 1 0 0,0 0-1 0 0,-1 1 0 0 0,1-1 0 0 0,-1 1 1 0 0,1-1-1 0 0,-1 1 0 0 0,0 0 1 0 0,0 0-1 0 0,0-1 0 0 0,0 1 1 0 0,0 1-1 0 0,-1-1 0 0 0,1 0 0 0 0,-1 0 1 0 0,1 1-1 0 0,-1 0 0 0 0,1-1 1 0 0,-1 1-1 0 0,0 0 0 0 0,0 0 0 0 0,1 0 1 0 0,-1 1-1 0 0,0-1 0 0 0,0 1 1 0 0,0-1-1 0 0,0 1 0 0 0,0 0 0 0 0,0 0 1 0 0,-1 1 10 0 0,-4 0-9 0 0,0 1 0 0 0,0 0 0 0 0,1 0-1 0 0,-1 1 1 0 0,1 0 0 0 0,-1 0 0 0 0,1 1 0 0 0,0-1 0 0 0,1 2 0 0 0,-1-1 0 0 0,1 1 0 0 0,-1 0 0 0 0,1 0 0 0 0,1 1 0 0 0,-5 4 9 0 0,7-4-8 0 0,-1 0-1 0 0,1 1 1 0 0,0-1 0 0 0,1 1 0 0 0,0-1 0 0 0,0 1-1 0 0,0-1 1 0 0,1 1 0 0 0,0 0 0 0 0,0 0-1 0 0,0 0 1 0 0,1 0 0 0 0,0 0 0 0 0,1 0 0 0 0,0 0-1 0 0,0 0 1 0 0,0-1 0 0 0,1 1 0 0 0,0 0 0 0 0,0 0 8 0 0,3 23 9 0 0,40 40-336 0 0,-35-60-177 0 0,-9-9 63 0 0,-1-1-243 0 0,0 0-209 0 0,1-4-1715 0 0,3 1 1353 0 0</inkml:trace>
  <inkml:trace contextRef="#ctx0" brushRef="#br3" timeOffset="142809.407">15478 4237 5745 0 0,'21'26'821'0'0,"-2"1"-1"0"0,-1 1 1 0 0,0 1-1 0 0,-3 0 1 0 0,0 1 0 0 0,5 18-821 0 0,-7-9 85 0 0,-1 0 1 0 0,-2 2 0 0 0,-2-1 0 0 0,-1 1-1 0 0,-3 0 1 0 0,-1 1 0 0 0,-2-1 0 0 0,-2 0 0 0 0,-1 1-1 0 0,-2-1 1 0 0,-3 0 0 0 0,0 0 0 0 0,-5 6-86 0 0,-29 77-243 0 0,-2-51-3530 0 0,38-64 2422 0 0</inkml:trace>
  <inkml:trace contextRef="#ctx0" brushRef="#br3" timeOffset="144720.497">16367 4468 6289 0 0,'-16'-3'4945'0'0,"-18"-23"-5616"0"0,24 19 1070 0 0,-73-26-707 0 0,76 34 233 0 0,0-1-1 0 0,1 1 0 0 0,-1 0 0 0 0,0 1 1 0 0,1-1-1 0 0,-1 2 0 0 0,1-1 0 0 0,-1 0 1 0 0,1 1-1 0 0,0 0 0 0 0,0 1 1 0 0,1-1-1 0 0,-1 1 0 0 0,1 0 0 0 0,-1 1 1 0 0,1-1-1 0 0,0 1 0 0 0,1 0 0 0 0,-1 0 1 0 0,1 1 75 0 0,0-2-45 0 0,-10 10 94 0 0,0 1 0 0 0,1 0 0 0 0,1 1-1 0 0,0 0 1 0 0,1 1 0 0 0,1 0 0 0 0,0 1 0 0 0,2 0-1 0 0,0 0 1 0 0,1 1 0 0 0,1 0 0 0 0,-1 6-49 0 0,3-8 10 0 0,3-15-10 0 0,0 0 1 0 0,1 1 0 0 0,-1-1-1 0 0,1 0 1 0 0,-1 0-1 0 0,1 1 1 0 0,0-1-1 0 0,0 0 1 0 0,0 1-1 0 0,0-1 1 0 0,0 0 0 0 0,0 1-1 0 0,1-1 1 0 0,-1 0-1 0 0,1 1 1 0 0,0-1-1 0 0,-1 0 1 0 0,1 0-1 0 0,0 0 1 0 0,0 0 0 0 0,1 0-1 0 0,-1 0 1 0 0,0 0-1 0 0,1 0 1 0 0,1 2-1 0 0,3 2 16 0 0,0 1 1 0 0,0-1 0 0 0,1 0 0 0 0,-1-1-1 0 0,2 0 1 0 0,-1 0 0 0 0,0 0-1 0 0,1-1 1 0 0,0 0 0 0 0,0-1-1 0 0,0 1 1 0 0,1-2 0 0 0,-1 1 0 0 0,1-1-1 0 0,-1 0 1 0 0,1-1 0 0 0,0 0-1 0 0,0 0 1 0 0,-1-1 0 0 0,1 0-1 0 0,4-1-16 0 0,91-40 602 0 0,-64-32-297 0 0,-34 51-268 0 0,-1-1-1 0 0,-1 0 1 0 0,0 0-1 0 0,-2 0 1 0 0,-1 0-1 0 0,0-1 1 0 0,-2 1-1 0 0,-1-1 0 0 0,-1 1 1 0 0,-1 0-1 0 0,0 0 1 0 0,-6-12-37 0 0,-64-141 249 0 0,32 92-161 0 0,7 11-105 0 0,31 41-118 0 0,6 27 142 0 0,1 0 1 0 0,0 1-1 0 0,1-1 0 0 0,-1 1 0 0 0,1 0 1 0 0,-1 0-1 0 0,1 0 0 0 0,0 1 0 0 0,1 0 1 0 0,-1-1-1 0 0,1 1 0 0 0,-1 1 0 0 0,1-1 1 0 0,0 1-1 0 0,0-1 0 0 0,0 2 0 0 0,0-1 0 0 0,0 0 1 0 0,1 1-1 0 0,-1 0 0 0 0,0 0 0 0 0,1 1 1 0 0,-1-1-1 0 0,1 1-7 0 0,50-4-3236 0 0,-35 1 297 0 0,-10 2 1524 0 0</inkml:trace>
  <inkml:trace contextRef="#ctx0" brushRef="#br3" timeOffset="145637.877">16524 4809 7242 0 0,'-2'-8'3970'0'0,"8"-15"-4218"0"0,66-52 110 0 0,-57 64 168 0 0,-14 9-50 0 0,0 0-1 0 0,1 1 1 0 0,-1 0-1 0 0,0-1 1 0 0,1 1-1 0 0,-1 0 1 0 0,1-1-1 0 0,-1 1 1 0 0,1 0-1 0 0,-1 0 1 0 0,1 0-1 0 0,0 0 1 0 0,0 1-1 0 0,-1-1 1 0 0,1 0-1 0 0,0 1 1 0 0,0-1-1 0 0,0 1 1 0 0,0 0-1 0 0,0 0 1 0 0,0-1-1 0 0,0 1 1 0 0,-1 0-1 0 0,1 1 0 0 0,0-1 1 0 0,0 0-1 0 0,0 0 1 0 0,0 1-1 0 0,0 0 1 0 0,0-1-1 0 0,-1 1 1 0 0,1 0-1 0 0,0-1 1 0 0,0 1-1 0 0,-1 0 1 0 0,1 1-1 0 0,-1-1 1 0 0,1 0-1 0 0,-1 0 1 0 0,1 0-1 0 0,-1 1 1 0 0,0-1-1 0 0,1 1 21 0 0,20 44-1315 0 0,-8 17 742 0 0,-24 42 821 0 0,-26-27 535 0 0,-35-1 237 0 0,12-9-495 0 0,60-68-521 0 0,-1-1-1 0 0,1 1 0 0 0,-1 0 1 0 0,1 0-1 0 0,-1 0 1 0 0,1 1-1 0 0,-1-1 1 0 0,1 0-1 0 0,0 0 0 0 0,-1 0 1 0 0,1 0-1 0 0,-1 0 1 0 0,1 1-1 0 0,-1-1 0 0 0,1 0 1 0 0,-1 1-1 0 0,1-1 1 0 0,-1 0-1 0 0,0 1 0 0 0,1-1 1 0 0,-1 0-1 0 0,1 1 1 0 0,-1-1-1 0 0,0 1 0 0 0,1-1 1 0 0,-1 0-1 0 0,0 1 1 0 0,1-1-1 0 0,-1 1 0 0 0,0 0 1 0 0,0-1-1 0 0,0 1 1 0 0,1-1-1 0 0,-1 1 0 0 0,0-1 1 0 0,0 1-1 0 0,0-1 1 0 0,0 1-1 0 0,0-1 0 0 0,0 1 1 0 0,0 0-1 0 0,0-1 1 0 0,0 1-1 0 0,0-1 1 0 0,0 1-1 0 0,-1-1 0 0 0,1 1 1 0 0,0-1-1 0 0,0 1 1 0 0,-1-1-1 0 0,1 1 0 0 0,0-1 1 0 0,0 1-1 0 0,-1-1 1 0 0,1 1-1 0 0,0-1 0 0 0,-1 1-3 0 0,23 3 4 0 0,143 23-596 0 0,-111-7-1041 0 0,-48-15 1048 0 0</inkml:trace>
  <inkml:trace contextRef="#ctx0" brushRef="#br1" timeOffset="173856.786">13158 3908 8778 0 0,'89'11'4537'0'0,"174"30"-4381"0"0,-226-36-166 0 0,-1-2-1 0 0,1-1 1 0 0,-1-2 0 0 0,1-1 0 0 0,-1-2 0 0 0,0-1-1 0 0,0-3 1 0 0,0 0 0 0 0,32-12 10 0 0,74-20-2447 0 0,-101 28 325 0 0</inkml:trace>
  <inkml:trace contextRef="#ctx0" brushRef="#br1" timeOffset="174103.015">14935 3900 8202 0 0,'19'0'3208'0'0,"0"0"-2071"0"0,2 1-569 0 0,8-1-368 0 0,-2 0-144 0 0,6-1-48 0 0,1 1-72 0 0,1 0-144 0 0,3-2-112 0 0,0-3-48 0 0,0 2-208 0 0,2 0-401 0 0,1 0-207 0 0,1-4 8 0 0,-4-2 656 0 0,2-1-673 0 0,-2 4-247 0 0</inkml:trace>
  <inkml:trace contextRef="#ctx0" brushRef="#br1" timeOffset="174350.493">16465 3724 6313 0 0,'223'3'6594'0'0,"-174"-7"-6834"0"0,1-3 0 0 0,-1-1 0 0 0,0-3 0 0 0,-1-2 0 0 0,31-13 239 0 0,244-94-6433 0 0,-274 103 5523 0 0</inkml:trace>
  <inkml:trace contextRef="#ctx0" brushRef="#br1" timeOffset="174351.493">18448 3462 5601 0 0,'37'0'1591'0'0,"153"-2"1538"0"0,90-26-4995 0 0,111-69-297 0 0,-282 73 1284 0 0,-74 19 283 0 0</inkml:trace>
  <inkml:trace contextRef="#ctx0" brushRef="#br1" timeOffset="80343.735">1553 4841 8370 0 0,'-39'14'4237'0'0,"3"-2"-3861"0"0,37-25-592 0 0,6 11 110 0 0,-1 0 0 0 0,0 0 1 0 0,1 1-1 0 0,-1 0 1 0 0,1 0-1 0 0,-1 1 0 0 0,1 0 1 0 0,-1 0-1 0 0,1 1 1 0 0,0-1-1 0 0,-1 2 0 0 0,0-1 1 0 0,1 1-1 0 0,-1-1 0 0 0,0 2 1 0 0,0-1-1 0 0,0 1 1 0 0,0 0-1 0 0,0 0 0 0 0,3 3 106 0 0,7 34-964 0 0,2 22 849 0 0,-45 8 340 0 0,15-52-84 0 0,-39 83 710 0 0,46-91-771 0 0,1 0 1 0 0,0 0 0 0 0,0 1-1 0 0,1 0 1 0 0,1-1 0 0 0,-1 1-1 0 0,2 0 1 0 0,0 0 0 0 0,0 0-1 0 0,1 10-80 0 0,3-17 5 0 0,-1 1 0 0 0,1 0-1 0 0,0-1 1 0 0,0 0-1 0 0,1 1 1 0 0,-1-1-1 0 0,1-1 1 0 0,0 1-1 0 0,0 0 1 0 0,1-1 0 0 0,-1 0-1 0 0,0 0 1 0 0,1 0-1 0 0,0-1 1 0 0,0 0-1 0 0,0 1 1 0 0,0-2-1 0 0,0 1 1 0 0,0 0-1 0 0,0-1 1 0 0,1 0 0 0 0,-1-1-1 0 0,0 1 1 0 0,1-1-1 0 0,-1 0 1 0 0,1 0-1 0 0,-1 0 1 0 0,0-1-1 0 0,1 0 1 0 0,-1 0-1 0 0,0-1 1 0 0,0 1 0 0 0,0-1-1 0 0,0 0 1 0 0,0 0-1 0 0,0-1 1 0 0,0 1-1 0 0,-1-1 1 0 0,1 0-5 0 0,71-62-3513 0 0,-61 42 2227 0 0</inkml:trace>
  <inkml:trace contextRef="#ctx0" brushRef="#br1" timeOffset="79183.976">750 4812 304 0 0,'-5'3'160'0'0,"-3"8"-120"0"0,2-3-72 0 0,0-3-24 0 0,-4 2 48 0 0,5-3-48 0 0,4 0-8 0 0</inkml:trace>
  <inkml:trace contextRef="#ctx0" brushRef="#br1" timeOffset="79813.285">989 4674 3473 0 0,'0'-2'219'0'0,"0"1"0"0"0,0 0 0 0 0,0 0 1 0 0,0-1-1 0 0,0 1 0 0 0,-1 0 0 0 0,1 0 0 0 0,0-1 1 0 0,-1 1-1 0 0,1 0 0 0 0,-1 0 0 0 0,1 0 0 0 0,-1 0 1 0 0,0 0-1 0 0,1 0 0 0 0,-1 0 0 0 0,0 0 1 0 0,0 0-1 0 0,0 0 0 0 0,0 0 0 0 0,0 0 0 0 0,0 0 1 0 0,0 1-1 0 0,0-1 0 0 0,0 0 0 0 0,0 1 0 0 0,0-1 1 0 0,0 1-1 0 0,0-1 0 0 0,0 1 0 0 0,-1 0 0 0 0,1-1 1 0 0,0 1-1 0 0,-1 0-219 0 0,-72 8 207 0 0,64-5 68 0 0,4-2-300 0 0,0 0 0 0 0,0 1 0 0 0,1 0 1 0 0,-1 0-1 0 0,1 1 0 0 0,-1-1 0 0 0,1 1 0 0 0,0 0 1 0 0,0 1-1 0 0,0-1 0 0 0,0 1 0 0 0,1 0 1 0 0,0 0-1 0 0,-1 1 0 0 0,1-1 0 0 0,1 1 0 0 0,-4 5 25 0 0,0 8-54 0 0,2 0 0 0 0,0 1 0 0 0,0 0 1 0 0,2 0-1 0 0,1 0 0 0 0,0 1 0 0 0,1-1 0 0 0,1 0 0 0 0,1 1 0 0 0,1-1 0 0 0,0 0 0 0 0,1 0 0 0 0,2 2 54 0 0,-4-13-2 0 0,0-1 0 0 0,0 1-1 0 0,0-1 1 0 0,1 1 0 0 0,1-1 0 0 0,-1 0 0 0 0,1 0 0 0 0,0 0 0 0 0,1 0-1 0 0,-1 0 1 0 0,1-1 0 0 0,1 0 0 0 0,-1 1 0 0 0,1-1 0 0 0,0-1 0 0 0,1 1-1 0 0,-1-1 1 0 0,1 0 0 0 0,0 0 0 0 0,0-1 0 0 0,1 0 0 0 0,-1 0 0 0 0,1 0-1 0 0,0-1 1 0 0,0 0 0 0 0,0 0 0 0 0,1-1 0 0 0,5 2 2 0 0,2-5 11 0 0,1-1 0 0 0,0 0-1 0 0,-1 0 1 0 0,1-2 0 0 0,-1 0 0 0 0,0-1 0 0 0,0 0 0 0 0,0-1 0 0 0,-1-1-1 0 0,0 0 1 0 0,0-1 0 0 0,-1 0 0 0 0,0-1 0 0 0,0-1 0 0 0,-1-1-11 0 0,-10 10 4 0 0,8-6 24 0 0,-2 0 0 0 0,1 0 1 0 0,-1-1-1 0 0,0-1 1 0 0,0 1-1 0 0,-1-1 1 0 0,0 0-1 0 0,-1-1 1 0 0,0 1-1 0 0,-1-1 1 0 0,0-1-1 0 0,0 1 0 0 0,-1-1 1 0 0,0 1-1 0 0,-1-1 1 0 0,0 0-1 0 0,-1-1 1 0 0,0 1-1 0 0,-1 0 1 0 0,0-1-1 0 0,-1 1 0 0 0,0 0 1 0 0,-1-1-1 0 0,0 1 1 0 0,-1 0-1 0 0,0-1 1 0 0,-1-1-29 0 0,-31-95 49 0 0,-4 2 0 0 0,-4 1 1 0 0,-25-37-50 0 0,-16-68-826 0 0,82 207 792 0 0,0 0-1 0 0,1 0 1 0 0,-1 0-1 0 0,1 0 1 0 0,0 0-1 0 0,0 0 1 0 0,0 0-1 0 0,0 0 1 0 0,0 0 0 0 0,1 0-1 0 0,-1 0 1 0 0,1 0-1 0 0,0 0 1 0 0,0 0-1 0 0,0 0 1 0 0,0 0-1 0 0,1 0 1 0 0,-1 1-1 0 0,1-1 1 0 0,0 1-1 0 0,0-1 1 0 0,-1 1-1 0 0,2-1 1 0 0,-1 1-1 0 0,0 0 1 0 0,0 0 0 0 0,1 0-1 0 0,-1 0 1 0 0,1 1-1 0 0,-1-1 1 0 0,1 1-1 0 0,0-1 1 0 0,0 1-1 0 0,0 0 1 0 0,-1 0-1 0 0,1 0 1 0 0,0 1-1 0 0,0-1 1 0 0,1 1-1 0 0,-1-1 1 0 0,0 1-1 0 0,0 0 1 0 0,0 0-1 0 0,0 0 1 0 0,0 1 0 0 0,1-1 34 0 0,88 18-3559 0 0,-73-8 2582 0 0</inkml:trace>
  <inkml:trace contextRef="#ctx0" brushRef="#br1" timeOffset="80789.405">1250 4473 8714 0 0,'-24'10'3905'0'0,"2"-3"-2801"0"0,-3 6-880 0 0,-3-2-216 0 0,6 2-224 0 0,1 1-104 0 0,4 2-344 0 0,1-1-256 0 0,3 1-657 0 0,4 4 1153 0 0,-1 4-744 0 0,1 0-368 0 0</inkml:trace>
  <inkml:trace contextRef="#ctx0" brushRef="#br1" timeOffset="172320.095">34 3858 6497 0 0,'-14'-8'4963'0'0,"-6"-7"-3946"0"0,28 14-1046 0 0,239-58-128 0 0,7 6-295 0 0,100 33-4843 0 0,-309 14 3952 0 0</inkml:trace>
  <inkml:trace contextRef="#ctx0" brushRef="#br1" timeOffset="175482.05">202 6948 10850 0 0,'-15'6'5082'0'0,"-13"-3"-4570"0"0,38 2-625 0 0,1 1 70 0 0,0-2-1 0 0,1 1 1 0 0,-1-1-1 0 0,1-1 0 0 0,0 0 1 0 0,0-1-1 0 0,0 0 1 0 0,0-1-1 0 0,0 0 0 0 0,7-1 44 0 0,399-73-3600 0 0,-187 50-1690 0 0,-174 23 3374 0 0</inkml:trace>
  <inkml:trace contextRef="#ctx0" brushRef="#br1" timeOffset="175870.944">4609 6908 6905 0 0,'222'25'5062'0'0,"-167"-22"-5330"0"0,-1-4 0 0 0,1-1 0 0 0,0-3 0 0 0,-1-2 1 0 0,5-4 267 0 0,126-34-2001 0 0,-134 31 1288 0 0</inkml:trace>
  <inkml:trace contextRef="#ctx0" brushRef="#br1" timeOffset="176536.347">10489 6808 8282 0 0,'27'1'4193'0'0,"1"2"-3009"0"0,3 2-816 0 0,5-2-368 0 0,-1 2 104 0 0,2-5-144 0 0,6 0-216 0 0,3-2-96 0 0,-5-2-448 0 0,-1-3 128 0 0,5-1-505 0 0,1-3-271 0 0,0 0 840 0 0,2 0-688 0 0,-7 1-361 0 0</inkml:trace>
  <inkml:trace contextRef="#ctx0" brushRef="#br2" timeOffset="164947.62">7170 5635 5873 0 0,'-17'3'3123'0'0,"15"-3"-3052"0"0,0 0 0 0 0,-1 0 0 0 0,1 1 0 0 0,0-1 1 0 0,-1 1-1 0 0,1-1 0 0 0,0 1 0 0 0,0 0 0 0 0,0 0 1 0 0,0 0-1 0 0,0 0 0 0 0,0 0 0 0 0,0 1 1 0 0,0-1-1 0 0,0 1 0 0 0,0-1 0 0 0,1 1 0 0 0,-1-1 1 0 0,1 1-1 0 0,-1 0 0 0 0,1 0 0 0 0,0 0 0 0 0,-1 0 1 0 0,1 0-1 0 0,0 0 0 0 0,0 0 0 0 0,0 1-71 0 0,-94 145 494 0 0,68-114-419 0 0,0-1 0 0 0,-2-1 1 0 0,-1-1-1 0 0,-2-2 0 0 0,-4 1-75 0 0,15-12 15 0 0,16-13-13 0 0,-3 3 45 0 0,1 0 1 0 0,-1-1 0 0 0,-1 0-1 0 0,1 0 1 0 0,-1 0-1 0 0,0-1 1 0 0,-1-1 0 0 0,1 0-1 0 0,-1 0 1 0 0,0-1 0 0 0,-1 0-1 0 0,1 0 1 0 0,0-1-1 0 0,-1-1 1 0 0,0 0 0 0 0,-9 1-48 0 0,13-7-2 0 0,0 1 0 0 0,-1-1 1 0 0,1 0-1 0 0,0-1 1 0 0,1 0-1 0 0,-1 0 0 0 0,1 0 1 0 0,0-1-1 0 0,1 1 0 0 0,-1-2 1 0 0,1 1-1 0 0,0 0 1 0 0,0-1-1 0 0,1 0 0 0 0,0 0 1 0 0,1-1-1 0 0,-1 1 1 0 0,1-1-1 0 0,0 1 0 0 0,1-1 1 0 0,0 0-1 0 0,0 0 0 0 0,1 0 1 0 0,0 0-1 0 0,1-1 1 0 0,-1 1-1 0 0,1 0 0 0 0,1-5 2 0 0,0 5 0 0 0,1 0 0 0 0,0 0 0 0 0,0 1-1 0 0,0-1 1 0 0,1 1 0 0 0,0 0 0 0 0,0 0 0 0 0,1 0-1 0 0,0 0 1 0 0,0 0 0 0 0,0 1 0 0 0,1-1-1 0 0,0 1 1 0 0,1 1 0 0 0,-1-1 0 0 0,1 1 0 0 0,0 0-1 0 0,0 0 1 0 0,1 1 0 0 0,-1-1 0 0 0,1 1-1 0 0,0 1 1 0 0,0-1 0 0 0,7-1 0 0 0,3-1-11 0 0,-15 5 14 0 0,0 0 0 0 0,0 0 1 0 0,1 0-1 0 0,-1 0 1 0 0,1 0-1 0 0,-1 0 1 0 0,1 1-1 0 0,-1 0 0 0 0,1-1 1 0 0,-1 1-1 0 0,1 0 1 0 0,-1 0-1 0 0,1 0 1 0 0,-1 1-1 0 0,1-1 0 0 0,-1 0 1 0 0,1 1-1 0 0,-1 0 1 0 0,1 0-1 0 0,-1-1 0 0 0,0 1 1 0 0,0 1-1 0 0,1-1 1 0 0,-1 0-4 0 0,98 98 137 0 0,-37-26-32 0 0,70 14 91 0 0,-70-81-381 0 0,-17-4-2800 0 0,-26-1 1389 0 0,-6 3 314 0 0</inkml:trace>
  <inkml:trace contextRef="#ctx0" brushRef="#br2" timeOffset="166407.382">7385 6335 6073 0 0,'-9'6'5401'0'0,"2"-36"-5110"0"0,15-121-237 0 0,-7 89-351 0 0,28 64 263 0 0,-3 23-1 0 0,34 73 40 0 0,-13 105 485 0 0,-40-100-141 0 0,-7-102-337 0 0,0-1 8 0 0,0 0-1 0 0,0 0 2 0 0,0 0-5 0 0,0 0-6 0 0,0 0-1 0 0,-13 20-40 0 0,-30-24-944 0 0,8-8 1776 0 0,73 26-623 0 0,-1 0-296 0 0,21-4-5274 0 0,-46-12 4110 0 0</inkml:trace>
  <inkml:trace contextRef="#ctx0" brushRef="#br2" timeOffset="166808.887">7815 5491 7810 0 0,'-11'4'3249'0'0,"-15"17"-1717"0"0,14 3-1542 0 0,2 2 0 0 0,0-1 0 0 0,2 1 0 0 0,1 0 0 0 0,1 1 0 0 0,2 0 0 0 0,0-1 0 0 0,2 2 0 0 0,1-1 0 0 0,1 0 0 0 0,1 0 0 0 0,1 0 0 0 0,2 0 0 0 0,4 19 10 0 0,0-7 24 0 0,1-1 0 0 0,1 0 0 0 0,2-1 1 0 0,2 0-1 0 0,1-1 0 0 0,2-1 1 0 0,2 0-1 0 0,1-1 0 0 0,1-2 0 0 0,7 7-24 0 0,41 16-430 0 0,-15-70-4093 0 0,-43 5 2952 0 0</inkml:trace>
  <inkml:trace contextRef="#ctx0" brushRef="#br2" timeOffset="167539.085">8527 5602 5425 0 0,'-9'-3'5856'0'0,"0"-3"-4232"0"0,-14-6-1621 0 0,-3 8-1 0 0,-107-3-296 0 0,119 12 267 0 0,0 0 0 0 0,1 1 0 0 0,0 1 0 0 0,0 0 0 0 0,1 0 1 0 0,0 1-1 0 0,0 1 0 0 0,1 0 0 0 0,0 1 0 0 0,0 0 0 0 0,1 0 0 0 0,1 1 0 0 0,0 1 0 0 0,0-1 0 0 0,1 1 0 0 0,1 1 1 0 0,-4 6 26 0 0,11-19 14 0 0,-1 1-26 0 0,1 0 0 0 0,-1-1 1 0 0,1 1-1 0 0,-1 0 0 0 0,1-1 1 0 0,-1 1-1 0 0,1 0 0 0 0,-1 0 1 0 0,1-1-1 0 0,0 1 0 0 0,0 0 0 0 0,-1 0 1 0 0,1 0-1 0 0,0 0 0 0 0,0-1 1 0 0,0 1-1 0 0,0 0 0 0 0,0 0 1 0 0,0 0-1 0 0,0 0 0 0 0,0 0 1 0 0,0-1-1 0 0,0 1 0 0 0,0 0 1 0 0,1 0-1 0 0,-1 0 0 0 0,0 0 1 0 0,0-1-1 0 0,1 1 0 0 0,-1 0 1 0 0,1 0-1 0 0,-1-1 0 0 0,1 1 0 0 0,-1 0 1 0 0,1-1-1 0 0,-1 1 0 0 0,1 0 1 0 0,0-1-1 0 0,-1 1 0 0 0,1-1 1 0 0,0 1-1 0 0,-1-1 0 0 0,1 1 1 0 0,0-1-1 0 0,0 0 0 0 0,0 1 1 0 0,-1-1-1 0 0,1 0 0 0 0,0 0 1 0 0,0 0-1 0 0,0 1 0 0 0,0-1 0 0 0,-1 0 1 0 0,1 0-1 0 0,0 0 0 0 0,1 0 12 0 0,41 27-34 0 0,27-22-24 0 0,-51-8 52 0 0,197 2-41 0 0,-209 2 44 0 0,0 0 0 0 0,0 0 0 0 0,0 0 0 0 0,-1 1 0 0 0,1 0 0 0 0,0 1 0 0 0,0-1 0 0 0,-1 1 0 0 0,0 1 0 0 0,0-1 0 0 0,0 1 0 0 0,0 0-1 0 0,0 1 1 0 0,2 2 3 0 0,-7-7 19 0 0,-1 0 9 0 0,0 0 0 0 0,0 0 11 0 0,0 0 5 0 0,-3 33 309 0 0,-56 31 118 0 0,52-60-453 0 0,1 0 0 0 0,-1 0-1 0 0,0-1 1 0 0,-1 0 0 0 0,1 0 0 0 0,0 0 0 0 0,-1-1 0 0 0,0 0-1 0 0,1-1 1 0 0,-1 1 0 0 0,0-2 0 0 0,0 1 0 0 0,-4-1-18 0 0,-35 6-64 0 0,-31 21-862 0 0,61-26-3137 0 0,15-1 3069 0 0</inkml:trace>
  <inkml:trace contextRef="#ctx0" brushRef="#br2" timeOffset="167804.308">8907 5879 7442 0 0,'0'84'4835'0'0,"-23"39"-3761"0"0,-38 128-834 0 0,60-249-663 0 0,-1 2 1013 0 0,-2-3-6053 0 0,4-1 4009 0 0</inkml:trace>
  <inkml:trace contextRef="#ctx0" brushRef="#br2" timeOffset="168099.759">8988 5467 4953 0 0,'34'2'5233'0'0,"16"30"-4309"0"0,-35-21-357 0 0,5 3-517 0 0,1 2 0 0 0,-2 0 0 0 0,0 1-1 0 0,-1 1 1 0 0,-1 1 0 0 0,-1 1 0 0 0,0 0-1 0 0,-2 1 1 0 0,0 1 0 0 0,-1 0 0 0 0,-1 0 0 0 0,-2 1-1 0 0,0 1 1 0 0,-1 0 0 0 0,-2 0 0 0 0,0 1 0 0 0,-2 0-1 0 0,0 0 1 0 0,-2 0 0 0 0,-1 1 0 0 0,-1 1-50 0 0,-26 142-403 0 0,-12-106-3583 0 0,32-59 2208 0 0,4-4 519 0 0</inkml:trace>
  <inkml:trace contextRef="#ctx0" brushRef="#br1" timeOffset="176135.008">6993 6588 9186 0 0,'28'15'3344'0'0,"50"28"843"0"0,-57-33-4353 0 0,0 0-1 0 0,0-1 1 0 0,1-2 0 0 0,0 0 0 0 0,0-1 0 0 0,1-1-1 0 0,-1-1 1 0 0,1-1 166 0 0,222-2-4679 0 0,-83-25 375 0 0,-120 15 3101 0 0</inkml:trace>
  <inkml:trace contextRef="#ctx0" brushRef="#br1" timeOffset="176382.772">8582 6707 7706 0 0,'32'17'4746'0'0,"57"21"-2619"0"0,191-2-4041 0 0,-130-24-1604 0 0,-111-7 1933 0 0</inkml:trace>
  <inkml:trace contextRef="#ctx0" brushRef="#br1" timeOffset="179528.088">1237 8026 3353 0 0,'1'-6'2623'0'0,"-13"-14"2041"0"0,8 17-4624 0 0,-1 0 0 0 0,1 1 0 0 0,-1-1 0 0 0,0 1 1 0 0,0 0-1 0 0,0 1 0 0 0,-1-1 0 0 0,1 1 0 0 0,0 0 0 0 0,0 0 1 0 0,-1 0-1 0 0,1 1 0 0 0,-1 0 0 0 0,1 0 0 0 0,0 0 1 0 0,-1 1-1 0 0,1-1 0 0 0,0 1 0 0 0,-1 1 0 0 0,1-1 1 0 0,0 1-1 0 0,0 0 0 0 0,0 0 0 0 0,0 0 0 0 0,1 1 0 0 0,-1 0 1 0 0,0 0-1 0 0,1 0 0 0 0,0 0 0 0 0,-3 4-40 0 0,-44 66-161 0 0,44-60 156 0 0,0 0-1 0 0,2 1 1 0 0,0 0 0 0 0,0 0 0 0 0,1 0 0 0 0,1 0-1 0 0,0 1 1 0 0,1-1 0 0 0,1 1 0 0 0,0 0-1 0 0,1 0 1 0 0,0-1 0 0 0,1 1 0 0 0,1 0 0 0 0,1-1-1 0 0,0 1 1 0 0,0-1 0 0 0,2 0 0 0 0,0 0-1 0 0,0 0 1 0 0,1-1 0 0 0,1 0 0 0 0,7 12 5 0 0,-5-13 21 0 0,1-1 1 0 0,0 0-1 0 0,1 0 0 0 0,0-1 1 0 0,0 0-1 0 0,1-1 1 0 0,1 0-1 0 0,-1-1 0 0 0,1 0 1 0 0,1-1-1 0 0,-1-1 0 0 0,1 0 1 0 0,0-1-1 0 0,1 0 1 0 0,-1-1-1 0 0,1-1 0 0 0,0 0 1 0 0,0-1-1 0 0,0 0 1 0 0,0-2-1 0 0,0 0 0 0 0,0 0 1 0 0,0-1-1 0 0,0-1 1 0 0,9-3-22 0 0,-17 4 20 0 0,-1-1 0 0 0,1 0 0 0 0,-1-1 0 0 0,1 0 1 0 0,-1 0-1 0 0,0 0 0 0 0,0-1 0 0 0,0 0 1 0 0,0 0-1 0 0,-1 0 0 0 0,1-1 0 0 0,-1 0 0 0 0,-1 0 1 0 0,1 0-1 0 0,-1-1 0 0 0,1 1 0 0 0,-2-1 0 0 0,1 0 1 0 0,-1 0-21 0 0,5-13 12 0 0,-1 0 1 0 0,-1-1 0 0 0,0 1 0 0 0,-2-1 0 0 0,0 0-1 0 0,-2 0 1 0 0,0-1 0 0 0,-1 1 0 0 0,-1 0 0 0 0,-1-1-1 0 0,0 1 1 0 0,-2 0 0 0 0,-1 0 0 0 0,0 0-1 0 0,-1 0 1 0 0,-1 1 0 0 0,-3-4-13 0 0,4 8 18 0 0,-2 1 1 0 0,0-1-1 0 0,-1 1 0 0 0,0 0 1 0 0,-1 1-1 0 0,0 0 0 0 0,-1 0 0 0 0,-1 1 1 0 0,0 0-1 0 0,-1 1 0 0 0,0 0 1 0 0,0 1-1 0 0,-1 0 0 0 0,-11-5-18 0 0,-38-34 266 0 0,53 43-242 0 0,1-1 0 0 0,0 0 1 0 0,0 0-1 0 0,0 0 0 0 0,1-1 1 0 0,0 0-1 0 0,1-1 0 0 0,0 1 1 0 0,0-1-1 0 0,1 0 1 0 0,0-1-1 0 0,0 1 0 0 0,1-1 1 0 0,1 0-1 0 0,-1 0 0 0 0,2 0 1 0 0,-1-1-1 0 0,1 1 0 0 0,1-1 1 0 0,0 1-1 0 0,1-1 1 0 0,0 0-25 0 0,1 6-26 0 0,1 1 0 0 0,0 0 1 0 0,0 0-1 0 0,0 0 1 0 0,0 0-1 0 0,1 0 0 0 0,0 0 1 0 0,-1 1-1 0 0,2-1 0 0 0,-1 1 1 0 0,0 0-1 0 0,1 0 1 0 0,-1 0-1 0 0,1 0 0 0 0,0 1 1 0 0,0-1-1 0 0,0 1 1 0 0,0 0-1 0 0,0 0 0 0 0,0 0 1 0 0,1 1-1 0 0,-1 0 1 0 0,1 0-1 0 0,-1 0 0 0 0,1 0 1 0 0,-1 1-1 0 0,1-1 0 0 0,3 1 26 0 0,131 11-991 0 0,-48 20-2117 0 0,-66-24 1977 0 0</inkml:trace>
  <inkml:trace contextRef="#ctx0" brushRef="#br1" timeOffset="180244.468">1921 8257 3865 0 0,'-23'-2'6912'0'0,"22"2"-6895"0"0,0-1-1 0 0,0 1 1 0 0,-1-1 0 0 0,1 0 0 0 0,0 1 0 0 0,0-1 0 0 0,0 0-1 0 0,0 0 1 0 0,0 0 0 0 0,0 0 0 0 0,0 0 0 0 0,1 0 0 0 0,-1 0-1 0 0,0 0 1 0 0,0 0 0 0 0,1 0 0 0 0,-1 0 0 0 0,1 0 0 0 0,-1 0 0 0 0,1-1-1 0 0,-1 1 1 0 0,1 0 0 0 0,0-1 0 0 0,0 1 0 0 0,0 0 0 0 0,-1 0-1 0 0,1-1 1 0 0,0 1 0 0 0,1 0 0 0 0,-1-1 0 0 0,0 1 0 0 0,0 0 0 0 0,0 0-1 0 0,1-1 1 0 0,-1 1 0 0 0,1 0 0 0 0,-1 0 0 0 0,1 0 0 0 0,-1-1-1 0 0,1 1 1 0 0,0 0 0 0 0,0 0 0 0 0,-1 0 0 0 0,1 0 0 0 0,0 0-1 0 0,0 0 1 0 0,0 0 0 0 0,0 1-17 0 0,3-7 0 0 0,1 1-1 0 0,0 0 1 0 0,0 1-1 0 0,0-1 1 0 0,0 1-1 0 0,1 0 1 0 0,0 0-1 0 0,0 1 1 0 0,1 0-1 0 0,-1 0 1 0 0,1 0-1 0 0,0 1 1 0 0,0 0-1 0 0,1 0 1 0 0,2-1 4 0 0,1 1-1 0 0,-1 1 0 0 0,1 0 1 0 0,0 0-1 0 0,0 1 0 0 0,0 0 1 0 0,0 1-1 0 0,0 0 0 0 0,0 1 0 0 0,0 0 1 0 0,0 1-1 0 0,0 0 0 0 0,0 1 1 0 0,-1 0-1 0 0,7 3-3 0 0,-11 4 38 0 0,-6-9-22 0 0,0-1 2 0 0,0 0 2 0 0,2 12-9 0 0,-2-11-11 0 0,2 5 0 0 0,-1 1 0 0 0,0-1 0 0 0,0 0 0 0 0,-1 1 0 0 0,0-1 0 0 0,0 1 0 0 0,0-1 0 0 0,-1 1 0 0 0,0-1 0 0 0,0 1 0 0 0,-1-1 0 0 0,1 0 0 0 0,-1 0 0 0 0,-1 0 0 0 0,1 0 0 0 0,-1 0 0 0 0,-3 5 0 0 0,-60 66 8 0 0,23-41 0 0 0,-61 9 4 0 0,104-46-22 0 0,0 1 0 0 0,1 0 0 0 0,-1 0 0 0 0,1-1 0 0 0,-1 1 1 0 0,0 0-1 0 0,1-1 0 0 0,-1 1 0 0 0,0 0 0 0 0,0-1 0 0 0,1 1 1 0 0,-1 0-1 0 0,0-1 0 0 0,0 1 0 0 0,1-1 0 0 0,-1 1 1 0 0,0 0-1 0 0,0-1 0 0 0,0 1 0 0 0,0-1 0 0 0,0 1 0 0 0,1-1 1 0 0,-1 1-1 0 0,0-1 0 0 0,0 1 0 0 0,0-1 0 0 0,0 1 1 0 0,0-1-1 0 0,-1 1 0 0 0,1 0 0 0 0,0-1 0 0 0,0 1 0 0 0,0-1 1 0 0,0 1-1 0 0,0-1 0 0 0,-1 1 0 0 0,1-1 0 0 0,0 1 1 0 0,0 0-1 0 0,-1-1 0 0 0,1 1 0 0 0,0 0 0 0 0,-1-1 0 0 0,1 1 10 0 0,9-3-5 0 0,1 1-1 0 0,-1 1 0 0 0,1 0 1 0 0,0 0-1 0 0,-1 0 0 0 0,1 1 1 0 0,0 1-1 0 0,-1 0 0 0 0,1 0 1 0 0,0 1-1 0 0,-1 0 0 0 0,0 1 1 0 0,1 0-1 0 0,-1 0 0 0 0,0 1 1 0 0,8 4 5 0 0,-12-5 25 0 0,-1 0 0 0 0,1 0 0 0 0,-1 1 0 0 0,1-1 0 0 0,-1 1 0 0 0,0 0 0 0 0,0 0 0 0 0,-1 1 0 0 0,1-1 0 0 0,-1 1 1 0 0,0-1-1 0 0,0 1 0 0 0,0 0 0 0 0,-1 0 0 0 0,1 3-25 0 0,18 38 692 0 0,-15 8 1111 0 0,-37-30-837 0 0,25-21-1144 0 0,-1-1-1 0 0,0 0 1 0 0,0-1 0 0 0,0 1 0 0 0,0-1 0 0 0,0 0 0 0 0,0-1 0 0 0,0 0 0 0 0,0 0 0 0 0,0-1 0 0 0,0 0 0 0 0,0 0 0 0 0,0 0 0 0 0,0-1 0 0 0,0 0 0 0 0,1 0 0 0 0,-5-3 178 0 0,-23-4-2521 0 0,26 8 1566 0 0</inkml:trace>
  <inkml:trace contextRef="#ctx0" brushRef="#br1" timeOffset="197152.765">820 10892 3441 0 0,'12'5'5494'0'0,"84"24"-5112"0"0,337 6 443 0 0,-59 16-4578 0 0,-330-43 2637 0 0</inkml:trace>
  <inkml:trace contextRef="#ctx0" brushRef="#br1" timeOffset="197850.568">8054 11074 7370 0 0,'93'50'4606'0'0,"59"-3"-4714"0"0,-97-43-437 0 0,0-1 0 0 0,0-3 0 0 0,0-3 0 0 0,0-1 0 0 0,0-3 0 0 0,-1-3 0 0 0,-1-2 0 0 0,1-2 0 0 0,-2-3 0 0 0,0-1 0 0 0,28-17 545 0 0,-37 17-1184 0 0</inkml:trace>
  <inkml:trace contextRef="#ctx0" brushRef="#br1" timeOffset="198070.701">10202 10911 7098 0 0,'40'25'2906'0'0,"-18"-10"-2557"0"0,2-1 0 0 0,0 0 1 0 0,0-2-1 0 0,1-1 0 0 0,1-1 0 0 0,0-1 0 0 0,24 6-349 0 0,-4-7-862 0 0,-1-1 0 0 0,1-2 0 0 0,0-2 0 0 0,0-3 0 0 0,1-1 0 0 0,-1-2 0 0 0,-1-2 0 0 0,31-9 862 0 0,-38 7-1023 0 0</inkml:trace>
  <inkml:trace contextRef="#ctx0" brushRef="#br1" timeOffset="175702.792">2902 7179 7722 0 0,'17'6'3640'0'0,"-1"-3"-2007"0"0,2 2-1097 0 0,6-4-344 0 0,6 4-240 0 0,2-5-96 0 0,6 2 72 0 0,0-5-336 0 0,5-4-480 0 0,0 1-345 0 0,3-5 849 0 0,-3 0-680 0 0,7-5-504 0 0</inkml:trace>
  <inkml:trace contextRef="#ctx0" brushRef="#br1" timeOffset="181467.482">3768 7538 6161 0 0,'-7'-3'2792'0'0,"-11"14"1071"0"0,-19 147-3846 0 0,-6 53 138 0 0,13-96 200 0 0,11-15 189 0 0,18-90-498 0 0,1-22 9 0 0,27-184 96 0 0,-10-84-127 0 0,-3 156-48 0 0,-4 64 23 0 0,-10 61 0 0 0,0-1 0 0 0,0 1 1 0 0,0-1-1 0 0,0 0 1 0 0,1 1-1 0 0,-1-1 0 0 0,0 1 1 0 0,0-1-1 0 0,1 0 1 0 0,-1 1-1 0 0,0-1 0 0 0,1 0 1 0 0,-1 1-1 0 0,0-1 1 0 0,1 0-1 0 0,-1 0 0 0 0,0 1 1 0 0,1-1-1 0 0,-1 0 1 0 0,0 0-1 0 0,1 0 0 0 0,-1 0 1 0 0,1 1-1 0 0,-1-1 1 0 0,1 0-1 0 0,-1 0 0 0 0,0 0 1 0 0,1 0-1 0 0,-1 0 0 0 0,1 0 1 0 0,-1 0-1 0 0,1 0 1 0 0,-1 0-1 0 0,0 0 0 0 0,1 0 1 0 0,-1 0-1 0 0,1-1 1 0 0,-1 1-1 0 0,0 0 0 0 0,1 0 1 0 0,-1 0-1 0 0,1-1 1 0 0,-1 1-1 0 0,0 0 0 0 0,1 0 1 0 0,-1-1-1 0 0,0 1 1 0 0,1 0-1 0 0,-1-1 0 0 0,0 1 1 0 0,0 0-1 0 0,1-1 1 0 0,-1 1-1 0 0,0 0 0 0 0,0-1 1 0 0,1 1-1 0 0,-1 0 1 0 0,0-1-1 0 0,0 1 0 0 0,0-1 1 0 0,0 1-1 0 0,0-1 0 0 0,0 1 1 0 0,0 0-1 0 0,0-1 1 0 0,0 0 0 0 0,62 72-90 0 0,118 193-119 0 0,-65-68 805 0 0,-27-103-100 0 0,-88-93-488 0 0,0 0-4 0 0,-72 23-937 0 0,-11-21-926 0 0,48-3 1179 0 0,-1 2 0 0 0,1 2 0 0 0,0 1 0 0 0,1 1 0 0 0,-28 9 680 0 0,47-10 155 0 0,0 0-1 0 0,1 1 1 0 0,-1 1-1 0 0,1 0 1 0 0,1 1 0 0 0,-1 1-1 0 0,1 0 1 0 0,0 0-1 0 0,-3 5-154 0 0,17-13 44 0 0,0 0-1 0 0,-1 0 1 0 0,1 0 0 0 0,-1 0-1 0 0,1 0 1 0 0,-1 0-1 0 0,1 0 1 0 0,-1 1 0 0 0,1-1-1 0 0,0 0 1 0 0,-1 0-1 0 0,1 1 1 0 0,-1-1 0 0 0,0 0-1 0 0,1 1 1 0 0,-1-1-1 0 0,1 0 1 0 0,-1 1 0 0 0,1-1-1 0 0,-1 1 1 0 0,0-1-1 0 0,1 1 1 0 0,-1-1 0 0 0,0 1-1 0 0,0-1 1 0 0,1 1-1 0 0,-1-1 1 0 0,0 1 0 0 0,0-1-1 0 0,0 1 1 0 0,1-1-1 0 0,-1 1 1 0 0,0-1 0 0 0,0 1-1 0 0,0 0 1 0 0,0-1-1 0 0,0 1 1 0 0,0-1 0 0 0,0 1-1 0 0,-1-1 1 0 0,1 1-44 0 0,32-4 211 0 0,150 2 533 0 0,77 5-1398 0 0,-179-26-3130 0 0,-69 15 2835 0 0</inkml:trace>
  <inkml:trace contextRef="#ctx0" brushRef="#br1" timeOffset="181858.782">4314 7475 7314 0 0,'0'85'5609'0'0,"44"114"-5240"0"0,27 28 501 0 0,-41-156-270 0 0,-9-99 352 0 0,31-59-500 0 0,-27-176-499 0 0,-20 132-1641 0 0,12-5-3234 0 0,-13 118 3471 0 0</inkml:trace>
  <inkml:trace contextRef="#ctx0" brushRef="#br1" timeOffset="186935.063">4039 8661 2401 0 0,'0'1'87'0'0,"-1"-1"1"0"0,1 0 0 0 0,0 1-1 0 0,-1-1 1 0 0,1 0 0 0 0,0 1 0 0 0,-1-1-1 0 0,1 0 1 0 0,-1 1 0 0 0,1-1 0 0 0,0 0-1 0 0,-1 0 1 0 0,1 0 0 0 0,-1 1 0 0 0,1-1-1 0 0,-1 0 1 0 0,1 0 0 0 0,0 0 0 0 0,-1 0-1 0 0,1 0 1 0 0,-1 0 0 0 0,1 0 0 0 0,-1 0-1 0 0,1 0 1 0 0,-1 0 0 0 0,1 0 0 0 0,-1 0-1 0 0,1 0 1 0 0,-1 0 0 0 0,1 0 0 0 0,-1 0-1 0 0,1-1 1 0 0,0 1 0 0 0,-1 0 0 0 0,1 0-1 0 0,-1 0 1 0 0,1-1 0 0 0,0 1 0 0 0,-1 0-1 0 0,1-1 1 0 0,0 1 0 0 0,-1 0-1 0 0,1-1 1 0 0,0 1 0 0 0,-1-1 0 0 0,1 1-1 0 0,0 0 1 0 0,0-1 0 0 0,-1 1 0 0 0,1-1-1 0 0,0 1 1 0 0,0-1 0 0 0,0 1 0 0 0,0 0-1 0 0,0-1 1 0 0,0 1 0 0 0,0-1 0 0 0,0 1-1 0 0,0-1 1 0 0,0 1 0 0 0,0-1 0 0 0,0 1-1 0 0,0-1-87 0 0,-47 118 262 0 0,-98 403 3144 0 0,109-417-2853 0 0,95-662-1372 0 0,-58 544 820 0 0,2 1 1 0 0,0 0-1 0 0,1 0 0 0 0,0 0 0 0 0,1 0 0 0 0,0 0 0 0 0,1 1 0 0 0,1 0 0 0 0,0 0 0 0 0,5-6-1 0 0,2 15 152 0 0,77 68-125 0 0,14 51-126 0 0,-77-84 208 0 0,-2 2 1 0 0,-1 0-1 0 0,-2 2 1 0 0,-1 1-1 0 0,13 31-109 0 0,29 27 787 0 0,-105-90-394 0 0,1-4-745 0 0,-1 2 0 0 0,0 1 1 0 0,1 2-1 0 0,0 2 0 0 0,0 2 0 0 0,-17 7 352 0 0,39-7 51 0 0,0 1-1 0 0,0 0 1 0 0,1 2-1 0 0,1 0 1 0 0,0 0-1 0 0,1 2 1 0 0,0 0-1 0 0,-5 8-50 0 0,19-21 27 0 0,1-1 1 0 0,0 0-6 0 0,0 0 10 0 0,0 0-8 0 0,0 0 12 0 0,0 0 4 0 0,0 0 0 0 0,0 0 2 0 0,19 6 111 0 0,112 15 243 0 0,66-11-286 0 0,-192-11-223 0 0,0 1 0 0 0,0-1 0 0 0,-1 0 0 0 0,1 0 0 0 0,0 0 0 0 0,0-1 0 0 0,-1 0 0 0 0,1 0 0 0 0,-1 0 0 0 0,1 0 0 0 0,-1-1 0 0 0,0 1 0 0 0,0-1 0 0 0,0 0 0 0 0,0 0 0 0 0,0-1 0 0 0,-1 1 0 0 0,0-1 0 0 0,1 0 0 0 0,-2 0 0 0 0,1 0 0 0 0,0 0 0 0 0,-1-1 0 0 0,1 1 0 0 0,0-4 113 0 0,42-122-5030 0 0,-39 103 4055 0 0</inkml:trace>
  <inkml:trace contextRef="#ctx0" brushRef="#br1" timeOffset="187214.708">4440 8647 4689 0 0,'26'162'6432'0'0,"32"216"-4374"0"0,-58-377-2036 0 0,10 36 955 0 0,-4-43-968 0 0,0 1 0 0 0,-1-1 0 0 0,1 0 1 0 0,-1 0-1 0 0,0 0 0 0 0,-1-1 0 0 0,1 0 1 0 0,-1 0-1 0 0,-1 0 0 0 0,1 0 0 0 0,-1-1 0 0 0,-1 0 1 0 0,2-4-10 0 0,56-286-611 0 0,-31 113-4307 0 0,-24 162 3775 0 0</inkml:trace>
  <inkml:trace contextRef="#ctx0" brushRef="#br1" timeOffset="183834.757">5168 7225 2625 0 0,'-29'-3'6619'0'0,"-11"24"-6818"0"0,34-17 740 0 0,-5 5-380 0 0,0 0 0 0 0,0 1-1 0 0,1 0 1 0 0,0 1 0 0 0,1 0 0 0 0,0 0 0 0 0,1 1-1 0 0,0 0 1 0 0,1 1 0 0 0,0 0 0 0 0,1 0 0 0 0,1 0 0 0 0,0 1-1 0 0,0 0 1 0 0,2 0 0 0 0,0 0 0 0 0,0 0 0 0 0,1 0-1 0 0,1 1 1 0 0,0-1 0 0 0,1 0 0 0 0,2 10-161 0 0,-9 44 67 0 0,5 180-85 0 0,4-223 8 0 0,0-1 0 0 0,2 0 0 0 0,1 0-1 0 0,1 0 1 0 0,0-1 0 0 0,2 1-1 0 0,1-2 1 0 0,1 1 0 0 0,1-1-1 0 0,0-1 1 0 0,7 7 10 0 0,-15-23-134 0 0,1-1-1 0 0,0 0 1 0 0,0 0-1 0 0,0 0 1 0 0,0 0-1 0 0,1-1 0 0 0,-1 0 1 0 0,1 0-1 0 0,0 0 1 0 0,0 0-1 0 0,0-1 1 0 0,0 1-1 0 0,0-1 1 0 0,1-1-1 0 0,-1 1 1 0 0,1-1-1 0 0,-1 0 1 0 0,1 0-1 0 0,-1-1 1 0 0,1 1-1 0 0,0-1 1 0 0,-1-1-1 0 0,1 1 1 0 0,-1-1-1 0 0,1 0 1 0 0,0 0-1 0 0,-1 0 1 0 0,0-1-1 0 0,1 0 1 0 0,-1 0-1 0 0,0 0 0 0 0,0-1 1 0 0,0 0-1 0 0,0 0 1 0 0,-1 0-1 0 0,1 0 1 0 0,-1-1-1 0 0,1-1 135 0 0,12-15-1061 0 0,0-2-345 0 0</inkml:trace>
  <inkml:trace contextRef="#ctx0" brushRef="#br1" timeOffset="184580.203">5604 7347 2433 0 0,'-60'13'7273'0'0,"-30"-13"-6908"0"0,35-1 165 0 0,48 2-527 0 0,0 2 0 0 0,0-1 0 0 0,0 1 0 0 0,0 0 1 0 0,1 0-1 0 0,-1 1 0 0 0,1 0 0 0 0,0 0 0 0 0,0 0 0 0 0,1 1 0 0 0,-1 0 0 0 0,1 0 1 0 0,0 1-1 0 0,0-1 0 0 0,-3 7-3 0 0,0-3-55 0 0,4-6 52 0 0,0 1 0 0 0,0 0 0 0 0,1 0 1 0 0,-1 1-1 0 0,1-1 0 0 0,0 1 0 0 0,1-1 0 0 0,-1 1 0 0 0,1 0 1 0 0,0 0-1 0 0,0 0 0 0 0,0 0 0 0 0,1 1 0 0 0,0-1 0 0 0,0 0 1 0 0,0 1-1 0 0,1-1 0 0 0,-1 1 0 0 0,1-1 0 0 0,1 0 0 0 0,-1 1 1 0 0,1-1-1 0 0,0 1 0 0 0,0-1 0 0 0,0 0 0 0 0,1 0 0 0 0,0 0 0 0 0,0 0 1 0 0,0 0-1 0 0,1 0 0 0 0,-1 0 0 0 0,1 0 0 0 0,0-1 0 0 0,1 0 1 0 0,-1 0-1 0 0,1 0 0 0 0,0 0 0 0 0,0 0 0 0 0,0-1 0 0 0,0 1 1 0 0,1-1-1 0 0,-1 0 0 0 0,1 0 0 0 0,0-1 0 0 0,0 0 0 0 0,0 0 1 0 0,5 2 2 0 0,69 5 20 0 0,-68-10-18 0 0,0 2 1 0 0,-1-1 0 0 0,1 2 0 0 0,0-1 0 0 0,-1 1 0 0 0,1 1 0 0 0,-1 0 0 0 0,0 0 0 0 0,0 1 0 0 0,0 1 0 0 0,0 0-3 0 0,8 4 9 0 0,23 29 90 0 0,-40-27-51 0 0,0-8-22 0 0,0 0 0 0 0,-1 0-1 0 0,1 0 1 0 0,-1 0 0 0 0,0 0 0 0 0,0 0 0 0 0,0 0 0 0 0,0 0 0 0 0,0 0 0 0 0,-1 0 0 0 0,0-1 0 0 0,1 1 0 0 0,-1 0 0 0 0,0 0 0 0 0,0 0 0 0 0,0 0 0 0 0,-1-1 0 0 0,1 1 0 0 0,-1-1 0 0 0,1 1-1 0 0,-1-1 1 0 0,0 1-26 0 0,-97 62 1526 0 0,89-61-1524 0 0,0-1 0 0 0,-1 0 0 0 0,0 0 0 0 0,0-1 0 0 0,0 0 0 0 0,0-1 0 0 0,0 0 0 0 0,0-1 0 0 0,0 0-1 0 0,0-1 1 0 0,-3-1-2 0 0,-16-11-1684 0 0,24 3-4100 0 0,6 9 4748 0 0</inkml:trace>
  <inkml:trace contextRef="#ctx0" brushRef="#br1" timeOffset="185307.311">5619 7949 2449 0 0,'8'49'3408'0'0,"-4"-44"-3314"0"0,-1-1 0 0 0,1 0 0 0 0,0 0-1 0 0,0-1 1 0 0,0 1 0 0 0,1-1 0 0 0,0 0-1 0 0,-1 0 1 0 0,1 0 0 0 0,0-1 0 0 0,0 0-1 0 0,0 0 1 0 0,0 0 0 0 0,1 0 0 0 0,-1-1-1 0 0,0 0 1 0 0,1 0 0 0 0,-1-1 0 0 0,1 1-1 0 0,0-1-93 0 0,2-3 147 0 0,-1 1 0 0 0,1-1 0 0 0,-1 0 0 0 0,0-1-1 0 0,0 0 1 0 0,0 0 0 0 0,-1-1 0 0 0,0 1 0 0 0,1-2 0 0 0,-2 1-1 0 0,1 0 1 0 0,-1-1 0 0 0,1 0 0 0 0,-2 0 0 0 0,1-1 0 0 0,-1 0-1 0 0,0 1 1 0 0,0-1 0 0 0,-1-1 0 0 0,0 1 0 0 0,3-8-147 0 0,17-92 62 0 0,-23 104-59 0 0,1 1 0 0 0,-1-1 0 0 0,0 0 1 0 0,0 1-1 0 0,-1-1 0 0 0,1 0 0 0 0,0 1 1 0 0,-1-1-1 0 0,0 1 0 0 0,1-1 0 0 0,-1 1 0 0 0,0-1 1 0 0,0 1-1 0 0,0 0 0 0 0,-1-1 0 0 0,1 1 1 0 0,-1 0-1 0 0,1 0 0 0 0,-1 0 0 0 0,0 0 1 0 0,1 0-1 0 0,-1 0 0 0 0,0 0 0 0 0,0 1 0 0 0,-1-1 1 0 0,1 1-1 0 0,0-1 0 0 0,0 1 0 0 0,-1 0 1 0 0,1 0-1 0 0,-1 0 0 0 0,1 0 0 0 0,-1 0 1 0 0,1 1-1 0 0,-1-1 0 0 0,1 1 0 0 0,-1 0 0 0 0,0 0 1 0 0,-1 0-4 0 0,-6 2-25 0 0,-1 2 0 0 0,1-1 1 0 0,0 2-1 0 0,0-1 1 0 0,0 1-1 0 0,1 1 0 0 0,0 0 1 0 0,0 0-1 0 0,0 0 1 0 0,1 1-1 0 0,0 1 0 0 0,0-1 1 0 0,1 1-1 0 0,0 1 0 0 0,0-1 1 0 0,1 1-1 0 0,0 1 1 0 0,1-1-1 0 0,0 1 0 0 0,0-1 1 0 0,1 2-1 0 0,0-1 1 0 0,0 4 24 0 0,-1-4 6 0 0,3-6-3 0 0,0-1 1 0 0,0 1-1 0 0,1 0 1 0 0,-1 0 0 0 0,1 0-1 0 0,0 0 1 0 0,0 0 0 0 0,0 1-1 0 0,1-1 1 0 0,0 0-1 0 0,-1 0 1 0 0,1 0 0 0 0,1 1-1 0 0,-1-1 1 0 0,1 0-1 0 0,-1 0 1 0 0,1 0 0 0 0,1 0-1 0 0,-1 0 1 0 0,0 0 0 0 0,1 0-1 0 0,0 0 1 0 0,0 0-1 0 0,0-1 1 0 0,0 1 0 0 0,1-1-1 0 0,-1 1 1 0 0,4 2-4 0 0,-4-3-44 0 0,0 1 0 0 0,1-1 0 0 0,-1 1 0 0 0,1-1 0 0 0,0 0 0 0 0,0 0 0 0 0,0-1-1 0 0,0 1 1 0 0,0 0 0 0 0,1-1 0 0 0,0 0 0 0 0,-1 0 0 0 0,1 0 0 0 0,0 0 0 0 0,0-1 0 0 0,0 1 0 0 0,0-1 0 0 0,0 0 0 0 0,0 0 0 0 0,0-1 0 0 0,0 1 0 0 0,0-1 0 0 0,0 0-1 0 0,1 0 1 0 0,-1 0 0 0 0,0 0 0 0 0,3-2 44 0 0,68-69-4029 0 0,-62 52 3136 0 0</inkml:trace>
  <inkml:trace contextRef="#ctx0" brushRef="#br1" timeOffset="185587.362">5963 7156 4617 0 0,'13'100'6095'0'0,"45"129"-4864"0"0,-54-218-1179 0 0,9 21 29 0 0,-1 1 1 0 0,-2 0 0 0 0,-1 1 0 0 0,-2 0 0 0 0,-1 0 0 0 0,-2 1 0 0 0,-1-1 0 0 0,-2 1 0 0 0,-1 0 0 0 0,-2-1 0 0 0,-2 11-82 0 0,-92 261-543 0 0,45-142-3543 0 0,51-156 3581 0 0</inkml:trace>
  <inkml:trace contextRef="#ctx0" brushRef="#br1" timeOffset="188545.819">4717 7876 2601 0 0,'8'-16'3466'0'0,"66"13"-1101"0"0,-49 51-2338 0 0,-23-43-29 0 0,0 1-1 0 0,-1-1 1 0 0,0 1-1 0 0,0-1 1 0 0,0 1-1 0 0,0 0 1 0 0,-1-1-1 0 0,0 1 1 0 0,0 0-1 0 0,-1-1 0 0 0,1 1 1 0 0,-1 0-1 0 0,0-1 1 0 0,-1 1-1 0 0,0-1 1 0 0,1 1-1 0 0,-2-1 1 0 0,1 0-1 0 0,-1 0 1 0 0,1 0-1 0 0,-1 0 1 0 0,-1 0-1 0 0,1-1 1 0 0,-1 0-1 0 0,0 1 1 0 0,-1 0 2 0 0,-83 50 28 0 0,87-55-52 0 0,1 0 0 0 0,-1 1 0 0 0,1-1 0 0 0,-1 0 0 0 0,1 1 0 0 0,-1-1 0 0 0,1 0 0 0 0,-1 0 0 0 0,0 1-1 0 0,1-1 1 0 0,-1 0 0 0 0,0 0 0 0 0,1 0 0 0 0,-1 0 0 0 0,1 0 0 0 0,-1 0 0 0 0,0 0 0 0 0,1 0 0 0 0,-1 0 0 0 0,0 0 0 0 0,1-1 0 0 0,-1 1 0 0 0,1 0 0 0 0,-1 0 0 0 0,1-1 0 0 0,-1 1 0 0 0,0 0 0 0 0,1-1 0 0 0,-1 1 0 0 0,1 0 0 0 0,-1-1 0 0 0,1 1 0 0 0,-1-1 0 0 0,1 1 0 0 0,0 0 0 0 0,-1-1 0 0 0,1 1 0 0 0,0-1 0 0 0,-1 0 0 0 0,1 1 0 0 0,0-1 0 0 0,-1 1-1 0 0,1-1 1 0 0,0 1 0 0 0,0-1 0 0 0,0 0 0 0 0,0 1 0 0 0,0-1 0 0 0,-1 0 0 0 0,1 1 0 0 0,0-1 0 0 0,0 1 0 0 0,1-1 24 0 0,-1 0 22 0 0,65 23 42 0 0,-54-17-63 0 0,-1 0 1 0 0,0 1 0 0 0,0 0-1 0 0,0 1 1 0 0,0 0 0 0 0,-1 1-1 0 0,0-1 1 0 0,-1 2 0 0 0,0-1-1 0 0,0 1 1 0 0,-1 1 0 0 0,5 7-2 0 0,-10-14 52 0 0,-1-1 1 0 0,1 1-1 0 0,-1-1 1 0 0,0 1-1 0 0,0-1 1 0 0,0 1-1 0 0,0 0 1 0 0,0-1-1 0 0,-1 1 1 0 0,1 0 0 0 0,-1 0-1 0 0,0 0 1 0 0,0 0-1 0 0,0-1 1 0 0,0 1-1 0 0,0 0 1 0 0,-1 0-1 0 0,1 0 1 0 0,-1-1-1 0 0,1 1 1 0 0,-1 0 0 0 0,0-1-1 0 0,-1 1 1 0 0,1 0-1 0 0,0-1 1 0 0,-1 1-1 0 0,1-1 1 0 0,-1 0-1 0 0,0 0 1 0 0,1 1-1 0 0,-1-1 1 0 0,0 0 0 0 0,0 0-1 0 0,-1-1 1 0 0,1 1-1 0 0,0 0 1 0 0,-1-1-1 0 0,-1 1-52 0 0,-1 2-109 0 0,-1 0 0 0 0,-1-1 0 0 0,1 0 0 0 0,0-1 0 0 0,-1 1 0 0 0,1-1 0 0 0,-1 0-1 0 0,0-1 1 0 0,0 0 0 0 0,1 0 0 0 0,-1 0 0 0 0,0-1 0 0 0,0 0 0 0 0,0 0 0 0 0,-6-1 109 0 0,-16-3-1978 0 0,23 4 1111 0 0</inkml:trace>
  <inkml:trace contextRef="#ctx0" brushRef="#br1" timeOffset="189579.362">4762 9258 3201 0 0,'-3'0'395'0'0,"2"1"-355"0"0,0-1-1 0 0,0 0 1 0 0,0 0 0 0 0,0 0-1 0 0,0 0 1 0 0,0 0-1 0 0,0 0 1 0 0,0 0 0 0 0,0 0-1 0 0,0 0 1 0 0,0-1 0 0 0,0 1-1 0 0,0 0 1 0 0,0 0 0 0 0,1-1-1 0 0,-1 1 1 0 0,0-1-1 0 0,0 1 1 0 0,0-1 0 0 0,0 1-1 0 0,1-1 1 0 0,-1 0 0 0 0,0 1-1 0 0,0-1 1 0 0,1 0 0 0 0,-1 1-1 0 0,1-1 1 0 0,-1 0-1 0 0,1 0 1 0 0,-1 0 0 0 0,1 0-1 0 0,-1 0 1 0 0,1 1 0 0 0,0-1-1 0 0,-1 0 1 0 0,1 0 0 0 0,0 0-1 0 0,0 0 1 0 0,0 0-1 0 0,-1 0 1 0 0,1 0 0 0 0,0 0-1 0 0,1 0 1 0 0,-1 0 0 0 0,0 0-1 0 0,0 0 1 0 0,0 0 0 0 0,0 0-1 0 0,1 0 1 0 0,-1 0 0 0 0,1 0-1 0 0,-1 1 1 0 0,0-1-1 0 0,1 0 1 0 0,-1 0 0 0 0,1 0-1 0 0,0 1 1 0 0,-1-1 0 0 0,1 0-40 0 0,0-5 0 0 0,-1-1 32 0 0,0 0-1 0 0,0 0 1 0 0,1 0 0 0 0,0 0 0 0 0,0 0 0 0 0,1 0 0 0 0,0 0 0 0 0,0 0 0 0 0,0 0-1 0 0,1 1 1 0 0,0-1 0 0 0,1 1 0 0 0,-1 0 0 0 0,1 0 0 0 0,0 0 0 0 0,1 0-1 0 0,0 1 1 0 0,-1-1 0 0 0,2 1 0 0 0,2-2-32 0 0,-4 4 53 0 0,-1 0-1 0 0,1 0 1 0 0,0 0-1 0 0,-1 1 1 0 0,1 0-1 0 0,0 0 1 0 0,1 0-1 0 0,-1 0 1 0 0,0 0-1 0 0,1 1 1 0 0,-1 0-1 0 0,1 0 1 0 0,-1 0-1 0 0,1 1 1 0 0,-1-1 0 0 0,1 1-1 0 0,-1 0 1 0 0,1 0-1 0 0,0 1 1 0 0,-1-1-1 0 0,1 1 1 0 0,-1 0-1 0 0,1 0 1 0 0,-1 1-1 0 0,0-1 1 0 0,1 1-1 0 0,-1 0 1 0 0,0 0-1 0 0,0 0 1 0 0,0 1-1 0 0,1 1-52 0 0,20 17 245 0 0,-21-19-235 0 0,-1 0 1 0 0,0 0 0 0 0,1 0 0 0 0,-1 0-1 0 0,0 0 1 0 0,0 1 0 0 0,0-1-1 0 0,-1 1 1 0 0,1 0 0 0 0,-1 0-1 0 0,1 0 1 0 0,-1 0 0 0 0,0 0 0 0 0,0 1-1 0 0,0-1 1 0 0,-1 1 0 0 0,1-1-1 0 0,-1 1 1 0 0,0-1 0 0 0,0 1 0 0 0,0 0-1 0 0,0 0 1 0 0,-1-1 0 0 0,0 1-1 0 0,0 0 1 0 0,0 0 0 0 0,0 0-1 0 0,0-1 1 0 0,-1 4-11 0 0,-26 55 288 0 0,-16-32-28 0 0,-1-19-169 0 0,44-11-107 0 0,0 0 1 0 0,21 36-18 0 0,-16-28 180 0 0,-1 0 0 0 0,1 1-1 0 0,-2-1 1 0 0,1 0 0 0 0,-1 1 0 0 0,0 0 0 0 0,-1 0 0 0 0,0 0-1 0 0,0 0 1 0 0,-1 0 0 0 0,0 0 0 0 0,-1 1 0 0 0,0-1 0 0 0,-1 0-1 0 0,1 0 1 0 0,-2 0 0 0 0,1 1 0 0 0,-1-1 0 0 0,-1-1 0 0 0,-1 6-147 0 0,-41 30-1468 0 0,8-31-3810 0 0,35-13 3870 0 0</inkml:trace>
  <inkml:trace contextRef="#ctx0" brushRef="#br1" timeOffset="189875.256">5329 8150 3145 0 0,'-4'-2'6741'0'0,"-28"72"-5977"0"0,8 33-693 0 0,4 1 0 0 0,4 0 0 0 0,5 1 0 0 0,3 67-71 0 0,7-158 23 0 0,-5 267 530 0 0,6-275-632 0 0,0 0 0 0 0,0 0 0 0 0,1 0 0 0 0,0 0 0 0 0,0 0 0 0 0,1 0 0 0 0,-1 0-1 0 0,1 0 1 0 0,1 0 0 0 0,-1-1 0 0 0,1 1 0 0 0,0-1 0 0 0,0 1 0 0 0,0-1 0 0 0,1 0-1 0 0,0-1 1 0 0,0 1 0 0 0,0-1 0 0 0,1 1 0 0 0,-1-1 0 0 0,1 0 0 0 0,0-1 0 0 0,0 1-1 0 0,1-1 1 0 0,-1 0 0 0 0,1-1 0 0 0,0 1 79 0 0,34-14-1952 0 0,-26 5 1091 0 0</inkml:trace>
  <inkml:trace contextRef="#ctx0" brushRef="#br1" timeOffset="190529.034">5584 8683 4673 0 0,'-18'6'5713'0'0,"-15"-17"-5870"0"0,5 1 178 0 0,21 8-26 0 0,1 2 0 0 0,-1-1 0 0 0,1 1 0 0 0,-1 0 0 0 0,0 0 0 0 0,1 1 0 0 0,-1 0 0 0 0,1 0 0 0 0,-1 1 0 0 0,1-1 0 0 0,0 2 0 0 0,0-1 0 0 0,0 0 0 0 0,0 1 0 0 0,0 0 0 0 0,0 1 0 0 0,1-1 0 0 0,-1 1 0 0 0,1 0 0 0 0,-1 1 5 0 0,-50 88-145 0 0,55-90 141 0 0,0 0 0 0 0,0 0-1 0 0,0 0 1 0 0,0 0 0 0 0,1 1 0 0 0,0-1 0 0 0,-1 0-1 0 0,1 0 1 0 0,0 0 0 0 0,1 1 0 0 0,-1-1-1 0 0,1 0 1 0 0,-1 0 0 0 0,1 0 0 0 0,0 0 0 0 0,0 0-1 0 0,0 0 1 0 0,1 0 0 0 0,-1 0 0 0 0,1 0-1 0 0,-1 0 1 0 0,1-1 0 0 0,0 1 0 0 0,0-1-1 0 0,0 1 1 0 0,1-1 0 0 0,-1 0 0 0 0,0 0 0 0 0,1 0-1 0 0,0 0 1 0 0,2 2 4 0 0,6 1 8 0 0,1 1 0 0 0,-1-2 0 0 0,1 0 0 0 0,0 0 0 0 0,1-1 0 0 0,-1 0 0 0 0,1-1 0 0 0,-1-1 0 0 0,1 0 0 0 0,12-1-8 0 0,47 19 43 0 0,-70-19-29 0 0,0 1-1 0 0,-1 0 0 0 0,1 0 1 0 0,0-1-1 0 0,-1 1 1 0 0,1 0-1 0 0,-1 0 0 0 0,0 0 1 0 0,1 1-1 0 0,-1-1 1 0 0,0 0-1 0 0,1 0 0 0 0,-1 1 1 0 0,0-1-1 0 0,0 1 1 0 0,0-1-1 0 0,0 1 0 0 0,-1-1 1 0 0,1 1-1 0 0,0 0 1 0 0,-1-1-1 0 0,1 1 0 0 0,-1 0 1 0 0,1 0-1 0 0,-1-1 1 0 0,0 1-1 0 0,0 0 0 0 0,0 0 1 0 0,0-1-1 0 0,0 1 0 0 0,0 0 1 0 0,0 0-1 0 0,0 0 1 0 0,-1-1-1 0 0,1 1 0 0 0,-1 0 1 0 0,1-1-1 0 0,-1 1 1 0 0,0 1-14 0 0,-7 11 114 0 0,0 0 0 0 0,-1-1 0 0 0,0 1 0 0 0,-1-2 0 0 0,-1 1 0 0 0,0-1 1 0 0,0-1-1 0 0,-1 0 0 0 0,-1-1 0 0 0,0 0 0 0 0,0-1 0 0 0,-5 2-114 0 0,-53 32-3115 0 0,53-50 57 0 0,13 2 1535 0 0</inkml:trace>
  <inkml:trace contextRef="#ctx0" brushRef="#br1" timeOffset="190777.799">5545 9023 4257 0 0,'32'85'5568'0'0,"-19"-27"-4727"0"0,-4-33-778 0 0,-1 1-1 0 0,-1 0 1 0 0,-2 0-1 0 0,0 1 1 0 0,-2-1-1 0 0,-1 1 1 0 0,-1 2-63 0 0,-1-28-12 0 0,6 14-249 0 0,-7-12-4801 0 0,-1-12 3874 0 0,0-31-240 0 0</inkml:trace>
  <inkml:trace contextRef="#ctx0" brushRef="#br1" timeOffset="191026.47">5822 8521 4841 0 0,'41'38'6370'0'0,"11"35"-5028"0"0,-25-33-919 0 0,-12-22-462 0 0,-1 1-1 0 0,0 0 1 0 0,-2 1-1 0 0,0 0 1 0 0,-2 1-1 0 0,0 0 0 0 0,-1 1 1 0 0,-1 0-1 0 0,-1 0 1 0 0,-1 1-1 0 0,-1 0 1 0 0,-2 0-1 0 0,0 0 1 0 0,-1 1-1 0 0,-1-1 1 0 0,-1 0-1 0 0,-1 1 1 0 0,-1-1-1 0 0,-3 10 40 0 0,-113 210-1969 0 0,23-78-1339 0 0,81-144 2417 0 0</inkml:trace>
  <inkml:trace contextRef="#ctx0" brushRef="#br1" timeOffset="192017.61">4241 10032 2593 0 0,'-175'325'2894'0'0,"100"-158"605"0"0,156-346-4274 0 0,51-173 775 0 0,-74 154 494 0 0,-57 197-485 0 0,0 1 1 0 0,0-1 0 0 0,1 0 0 0 0,-1 0 0 0 0,0 1 0 0 0,1-1 0 0 0,-1 0-1 0 0,0 1 1 0 0,1 0 0 0 0,-1-1 0 0 0,1 1 0 0 0,-1 0 0 0 0,1 0 0 0 0,-1 0 0 0 0,1 0-1 0 0,-1 0 1 0 0,1 0 0 0 0,-1 0 0 0 0,1 0 0 0 0,-1 1 0 0 0,1-1 0 0 0,-1 0 0 0 0,0 1-1 0 0,1-1 1 0 0,-1 1 0 0 0,0 0 0 0 0,1-1 0 0 0,-1 1 0 0 0,0 0 0 0 0,0 0-1 0 0,1 0 1 0 0,-1 0 0 0 0,0 0 0 0 0,0 0 0 0 0,0 0 0 0 0,0 0 0 0 0,-1 1 0 0 0,1-1-1 0 0,0 0 1 0 0,0 0 0 0 0,-1 1 0 0 0,1-1-10 0 0,2 2 34 0 0,41 73-108 0 0,-35-49 28 0 0,112 384 876 0 0,-95-328-197 0 0,-97-112-1679 0 0,56 25 800 0 0,-1 2 0 0 0,1 0-1 0 0,-1 1 1 0 0,1 0 0 0 0,-1 1 0 0 0,1 1 0 0 0,-1 0-1 0 0,1 2 1 0 0,-1-1 0 0 0,1 2 0 0 0,0 0 0 0 0,0 1-1 0 0,-12 6 247 0 0,15-8 74 0 0,-1 0-1 0 0,1 1 0 0 0,1 1 1 0 0,-1 0-1 0 0,1 0 0 0 0,0 1 1 0 0,0 0-1 0 0,0 1 0 0 0,1 1 1 0 0,0 0-1 0 0,1 0 1 0 0,0 1-1 0 0,-5 5-73 0 0,41 4 544 0 0,111 24-79 0 0,-124-41-520 0 0,0 0-1 0 0,0-1 1 0 0,0-1-1 0 0,1 0 0 0 0,-1-1 1 0 0,0 0-1 0 0,0-1 1 0 0,-1-1-1 0 0,1 0 0 0 0,-1-1 1 0 0,1-1-1 0 0,-1 0 0 0 0,-1 0 1 0 0,1-1-1 0 0,-1-1 1 0 0,-1 0-1 0 0,1-1 0 0 0,-2 0 1 0 0,1 0-1 0 0,6-9 56 0 0,45-72-2447 0 0,-48 61 1635 0 0</inkml:trace>
  <inkml:trace contextRef="#ctx0" brushRef="#br1" timeOffset="192282.039">4749 9777 2072 0 0,'18'60'4472'0'0,"-2"35"-2439"0"0,-10-54-1543 0 0,51 312 3490 0 0,-55-308-3095 0 0,22-76-710 0 0,24-105-396 0 0,-42 111 93 0 0,53-274-5195 0 0,-34 233 3412 0 0,-10 36 580 0 0</inkml:trace>
  <inkml:trace contextRef="#ctx0" brushRef="#br1" timeOffset="192995.478">4974 10375 6241 0 0,'-55'24'4155'0'0,"57"-33"-4413"0"0,60-58 50 0 0,-57 60 192 0 0,1 0-1 0 0,-1 1 0 0 0,1 0 1 0 0,1 0-1 0 0,-1 0 0 0 0,1 1 1 0 0,0 0-1 0 0,0 0 1 0 0,0 1-1 0 0,1 0 0 0 0,0 0 1 0 0,-1 1-1 0 0,1 0 0 0 0,1 0 1 0 0,-1 1-1 0 0,0 0 1 0 0,1 0-1 0 0,-1 1 0 0 0,1 0 1 0 0,-1 0-1 0 0,1 1 1 0 0,-1 1-1 0 0,1-1 0 0 0,-1 1 1 0 0,1 1-1 0 0,0 0 17 0 0,-6-1 0 0 0,0 1 0 0 0,0 0 0 0 0,0 0 0 0 0,0 0-1 0 0,-1 0 1 0 0,1 0 0 0 0,-1 1 0 0 0,0-1 0 0 0,1 1 0 0 0,-1 0 0 0 0,0 0 0 0 0,-1-1-1 0 0,1 1 1 0 0,0 0 0 0 0,-1 1 0 0 0,0-1 0 0 0,1 0 0 0 0,-1 0 0 0 0,-1 0 0 0 0,1 1-1 0 0,0-1 1 0 0,-1 1 0 0 0,0-1 0 0 0,1 0 0 0 0,-1 1 0 0 0,-1-1 0 0 0,1 1 0 0 0,0-1-1 0 0,-1 0 1 0 0,0 1 0 0 0,0-1 0 0 0,-35 103 458 0 0,34-104-436 0 0,0 4 21 0 0,-61 87 986 0 0,63-94-1034 0 0,1 1 0 0 0,-1 0-1 0 0,1-1 1 0 0,-1 1 0 0 0,1-1-1 0 0,-1 1 1 0 0,1 0 0 0 0,-1-1 0 0 0,0 1-1 0 0,1-1 1 0 0,-1 1 0 0 0,0-1-1 0 0,1 1 1 0 0,-1-1 0 0 0,0 1-1 0 0,0-1 1 0 0,1 0 0 0 0,-1 1-1 0 0,0-1 1 0 0,0 1 0 0 0,0-1-1 0 0,0 0 1 0 0,0 1 0 0 0,0-1 0 0 0,0 1-1 0 0,0-1 1 0 0,0 0 0 0 0,0 1-1 0 0,0-1 1 0 0,0 1 0 0 0,0-1-1 0 0,-1 0 1 0 0,1 1 0 0 0,0-1-1 0 0,0 1 1 0 0,-1-1 0 0 0,1 1-1 0 0,0-1 1 0 0,-1 1 0 0 0,1-1 0 0 0,0 1-1 0 0,-1-1 1 0 0,1 1 0 0 0,-1-1-1 0 0,1 1 1 0 0,-1 0 0 0 0,1-1-1 0 0,-1 1 1 0 0,1 0 0 0 0,-1-1-1 0 0,1 1 1 0 0,-1 0 0 0 0,1 0-1 0 0,-1-1 1 0 0,0 1 0 0 0,1 0 0 0 0,-1 0-1 0 0,1 0 1 0 0,-1 0 0 0 0,0 0-1 0 0,0 0 6 0 0,3-1 16 0 0,1 0 0 0 0,-1 0 0 0 0,1 0 0 0 0,-1 0 0 0 0,0 0-1 0 0,1 1 1 0 0,0-1 0 0 0,-1 1 0 0 0,1 0 0 0 0,-1-1 0 0 0,1 1 0 0 0,-1 0-1 0 0,1 1 1 0 0,-1-1 0 0 0,1 0 0 0 0,0 1 0 0 0,-1 0 0 0 0,1-1 0 0 0,-1 1-1 0 0,0 0 1 0 0,1 0 0 0 0,-1 0 0 0 0,0 1 0 0 0,0-1 0 0 0,1 0 0 0 0,-1 1-1 0 0,0 0 1 0 0,0-1 0 0 0,-1 1 0 0 0,1 0 0 0 0,0 0 0 0 0,-1 0 0 0 0,1 0-1 0 0,-1 0 1 0 0,1 0 0 0 0,-1 1 0 0 0,0-1 0 0 0,0 0 0 0 0,0 1 0 0 0,0-1-1 0 0,-1 1-15 0 0,3 3 49 0 0,0 0-1 0 0,-1 0 1 0 0,0 0-1 0 0,0 1 0 0 0,0-1 1 0 0,-1 0-1 0 0,0 1 1 0 0,0 0-1 0 0,-1-1 1 0 0,0 1-1 0 0,0-1 0 0 0,0 1 1 0 0,-1-1-1 0 0,0 1 1 0 0,-1 4-49 0 0,-153 255 916 0 0,85-183-2247 0 0,59-93-4482 0 0,11-29 4583 0 0</inkml:trace>
  <inkml:trace contextRef="#ctx0" brushRef="#br1" timeOffset="193265.919">5470 9650 7058 0 0,'-4'55'4084'0'0,"-28"31"-3023"0"0,10-31-588 0 0,8 1-463 0 0,3 2 1 0 0,3 0-1 0 0,2 0 1 0 0,2 0-1 0 0,3 0 1 0 0,3 1-1 0 0,8 48-10 0 0,-9-81 7 0 0,38 184-120 0 0,-39-208 28 0 0,1 0 0 0 0,-1 0 0 0 0,1 0 0 0 0,-1 0 0 0 0,1 0 0 0 0,0 0 0 0 0,-1 0 0 0 0,1 0 0 0 0,0 0 1 0 0,0 0-1 0 0,1 0 0 0 0,-1 0 0 0 0,0 0 0 0 0,1-1 0 0 0,-1 1 0 0 0,1-1 0 0 0,-1 1 0 0 0,1-1 0 0 0,0 1 0 0 0,-1-1 0 0 0,1 0 1 0 0,0 0-1 0 0,0 0 0 0 0,0 0 0 0 0,0 0 0 0 0,0 0 0 0 0,0-1 0 0 0,0 1 0 0 0,0-1 0 0 0,0 1 0 0 0,1-1 0 0 0,-1 0 0 0 0,0 0 1 0 0,0 0-1 0 0,0 0 0 0 0,0 0 0 0 0,1 0 0 0 0,-1-1 0 0 0,0 1 0 0 0,0-1 0 0 0,0 1 0 0 0,0-1 0 0 0,0 0 0 0 0,0 0 0 0 0,0 0 1 0 0,0 0-1 0 0,0 0 0 0 0,-1 0 0 0 0,2-1 85 0 0,23-24-1351 0 0,-12 6 445 0 0</inkml:trace>
  <inkml:trace contextRef="#ctx0" brushRef="#br1" timeOffset="194018.7">5818 9814 3753 0 0,'-34'2'7986'0'0,"-32"5"-8041"0"0,55-4 46 0 0,1 1 1 0 0,-1 0-1 0 0,1 0 0 0 0,0 1 1 0 0,0 0-1 0 0,0 0 0 0 0,0 2 1 0 0,1-1-1 0 0,0 1 1 0 0,0 0-1 0 0,1 1 0 0 0,0 0 1 0 0,1 0-1 0 0,-1 1 0 0 0,1 0 1 0 0,1 0-1 0 0,-4 6 9 0 0,9-12-13 0 0,0 0 0 0 0,1 1 0 0 0,-1-1 0 0 0,0 0 0 0 0,1 0 0 0 0,0 0 0 0 0,0 1 0 0 0,0-1 0 0 0,0 0 0 0 0,0 0 0 0 0,1 1 0 0 0,-1-1 0 0 0,1 0 0 0 0,0 0 0 0 0,0 0 0 0 0,0 0 0 0 0,1 0 0 0 0,-1 0 0 0 0,0 0 0 0 0,1 0 0 0 0,0-1 0 0 0,0 1 0 0 0,0 0 0 0 0,0-1 0 0 0,1 1 13 0 0,-2-2-18 0 0,-1-1 4 0 0,0 0 4 0 0,8 2 4 0 0,161-1-108 0 0,-65 30-107 0 0,-103-30 261 0 0,1-1 0 0 0,-1 1 0 0 0,1 0 0 0 0,-1 0 0 0 0,0 0-1 0 0,1 0 1 0 0,-1 0 0 0 0,0 0 0 0 0,0 0 0 0 0,0 0 0 0 0,1 1 0 0 0,-1-1 0 0 0,0 0 0 0 0,-1 1 0 0 0,1-1 0 0 0,0 1-1 0 0,0-1 1 0 0,-1 1 0 0 0,1-1 0 0 0,-1 1 0 0 0,1 0 0 0 0,-1-1 0 0 0,1 1 0 0 0,-1 0 0 0 0,0-1 0 0 0,0 1 0 0 0,0 0-1 0 0,0-1 1 0 0,0 1 0 0 0,-1 0 0 0 0,1-1 0 0 0,0 1 0 0 0,-1 0 0 0 0,1-1 0 0 0,-1 1 0 0 0,1-1 0 0 0,-1 1 0 0 0,0-1 0 0 0,0 1-1 0 0,0-1 1 0 0,0 1-40 0 0,-35 63 843 0 0,-111 23-877 0 0,139-85-1286 0 0,-1-2-3797 0 0,8-1 3769 0 0</inkml:trace>
  <inkml:trace contextRef="#ctx0" brushRef="#br1" timeOffset="194530.067">5943 10215 5153 0 0,'-14'78'6799'0'0,"14"-78"-6747"0"0,0 0-9 0 0,80-17-1642 0 0,-71 58 964 0 0,-41 75 695 0 0,83-81 2119 0 0,-17-18-1519 0 0,49 27 141 0 0,-24-31-3084 0 0,-49-27-2220 0 0,11-23 3492 0 0,-14 15-224 0 0</inkml:trace>
  <inkml:trace contextRef="#ctx0" brushRef="#br1" timeOffset="194781.745">6337 9711 6513 0 0,'29'103'5686'0'0,"-3"-7"-4542"0"0,47 132 95 0 0,-68-202-1250 0 0,-1-1 0 0 0,-1 1 1 0 0,-1 0-1 0 0,-1 0 0 0 0,-1 0 1 0 0,-1 0-1 0 0,-2 0 0 0 0,0-1 1 0 0,-2 1-1 0 0,-1-1 0 0 0,-1 0 1 0 0,-1 0-1 0 0,-1-1 0 0 0,-4 6 11 0 0,-41 108-5305 0 0,45-125 3524 0 0</inkml:trace>
  <inkml:trace contextRef="#ctx0" brushRef="#br1" timeOffset="195604.161">5877 10351 5849 0 0,'-46'2'5021'0'0,"45"-3"-5011"0"0,1 1 11 0 0,79-18 598 0 0,15-5-659 0 0,-51 15-552 0 0,-42 8 409 0 0,-1 0 23 0 0,0 0 1 0 0,0 0-5 0 0,0 0-4 0 0,0 0 43 0 0,0 0 9 0 0,-2 2-100 0 0,-49 88-392 0 0,38-75 450 0 0,-7 5 158 0 0,1 1 1 0 0,1 1-1 0 0,1 0 0 0 0,1 2 0 0 0,1 0 0 0 0,1 0 1 0 0,-8 20-1 0 0,21-41 22 0 0,-1-1 0 0 0,1 1 0 0 0,-1 0 0 0 0,1 0 0 0 0,0 0 0 0 0,0 0 1 0 0,0 0-1 0 0,1 0 0 0 0,-1 0 0 0 0,1 0 0 0 0,0 0 0 0 0,-1 0 0 0 0,1 0 1 0 0,1 0-1 0 0,-1 0 0 0 0,0 0 0 0 0,1 0 0 0 0,-1 0 0 0 0,1 0 0 0 0,0 0 1 0 0,0 0-1 0 0,0 0 0 0 0,1 0 0 0 0,-1 0 0 0 0,1-1 0 0 0,-1 1 0 0 0,1 0 1 0 0,0-1-1 0 0,0 0 0 0 0,0 1 0 0 0,0-1 0 0 0,0 0 0 0 0,2 1-22 0 0,1-2-44 0 0,0 0 0 0 0,1 0 0 0 0,-1-1 0 0 0,1 0 0 0 0,-1 0 0 0 0,1 0 0 0 0,-1-1 0 0 0,0 1 0 0 0,1-1 0 0 0,-1 0 0 0 0,1-1 0 0 0,-1 0 0 0 0,0 1 0 0 0,0-2 0 0 0,0 1 0 0 0,0 0 0 0 0,4-4 44 0 0,32-10-1160 0 0,-2 1 188 0 0,-14 6 338 0 0</inkml:trace>
  <inkml:trace contextRef="#ctx0" brushRef="#br1" timeOffset="197352.646">3330 11118 4865 0 0,'116'53'3344'0'0,"68"17"-2376"0"0,-127-64-1319 0 0,1-2 1 0 0,1-3-1 0 0,-1-2 1 0 0,0-3 0 0 0,-1-3-1 0 0,3-2 351 0 0,4 1-765 0 0,-16 2 49 0 0</inkml:trace>
  <inkml:trace contextRef="#ctx0" brushRef="#br1" timeOffset="197571.279">5746 11150 5409 0 0,'92'30'3049'0'0,"128"9"-2705"0"0,-140-37-857 0 0,0-3 0 0 0,0-4 0 0 0,48-10 513 0 0,-88 10-478 0 0</inkml:trace>
  <inkml:trace contextRef="#ctx0" brushRef="#br2" timeOffset="204992.289">6904 7827 3649 0 0,'14'2'2707'0'0,"20"-7"-2966"0"0,-26 3 493 0 0,302-98 1963 0 0,-281 94-2228 0 0,1 1-1 0 0,0 2 0 0 0,0 0 1 0 0,1 3-1 0 0,-1 0 0 0 0,0 2 1 0 0,0 1-1 0 0,0 1 0 0 0,4 3 32 0 0,225 57-4756 0 0,-237-57 3822 0 0</inkml:trace>
  <inkml:trace contextRef="#ctx0" brushRef="#br2" timeOffset="205471.06">8649 7615 1648 0 0,'-5'8'197'0'0,"-1"0"-1"0"0,2 0 0 0 0,-1 1 1 0 0,1-1-1 0 0,0 1 1 0 0,1 0-1 0 0,0 0 0 0 0,0 1 1 0 0,1-1-1 0 0,1 1 0 0 0,-1-1 1 0 0,1 1-1 0 0,1-1 0 0 0,0 1 1 0 0,0 0-1 0 0,1-1 0 0 0,0 1 1 0 0,1-1-1 0 0,0 1 1 0 0,0-1-1 0 0,5 9-196 0 0,-8-12 74 0 0,1 0 1 0 0,1 0-1 0 0,-1 0 1 0 0,1-1-1 0 0,0 1 0 0 0,0 0 1 0 0,1-1-1 0 0,0 1 1 0 0,0 0-1 0 0,0-1 1 0 0,0 0-1 0 0,1 0 1 0 0,0 1-1 0 0,0-2 0 0 0,1 1 1 0 0,-1 0-1 0 0,1-1 1 0 0,0 1-1 0 0,0-1 1 0 0,1 0-1 0 0,-1-1 0 0 0,1 1 1 0 0,0-1-1 0 0,0 0 1 0 0,0 0-1 0 0,0 0 1 0 0,0 0-1 0 0,1-1 0 0 0,-1 0 1 0 0,1-1-1 0 0,-1 1 1 0 0,3 0-75 0 0,2-5 79 0 0,0 0 0 0 0,0-1 0 0 0,0 1 0 0 0,0-2 1 0 0,-1 1-1 0 0,0-2 0 0 0,0 1 0 0 0,0-1 0 0 0,-1 0 1 0 0,1-1-1 0 0,-1 0 0 0 0,-1 0 0 0 0,0-1 0 0 0,0 0 0 0 0,0 0 1 0 0,1-3-80 0 0,22-22 102 0 0,1-1 10 0 0,-2-2-1 0 0,-1-1 0 0 0,-2-1 0 0 0,-2-1 0 0 0,1-6-111 0 0,-19 32 203 0 0,0 0-1 0 0,-1 0 0 0 0,-1-1 1 0 0,0 1-1 0 0,-1-1 0 0 0,0 0 0 0 0,-1 0 1 0 0,-1 0-1 0 0,0-1 0 0 0,-1 1 0 0 0,-1 0 1 0 0,0-3-203 0 0,1 15 34 0 0,0 0 1 0 0,0 0-1 0 0,-1-1 1 0 0,1 1 0 0 0,0 0-1 0 0,-1 0 1 0 0,0-1-1 0 0,1 1 1 0 0,-1 0 0 0 0,0 0-1 0 0,0 0 1 0 0,0 0-1 0 0,-1 0 1 0 0,1 0 0 0 0,0 0-1 0 0,-1 1 1 0 0,1-1-1 0 0,-1 0 1 0 0,1 1 0 0 0,-1-1-1 0 0,0 1 1 0 0,0-1-1 0 0,0 1 1 0 0,0 0 0 0 0,0 0-1 0 0,0 0 1 0 0,0 0-1 0 0,0 0 1 0 0,0 1 0 0 0,0-1-1 0 0,-1 0 1 0 0,1 1-1 0 0,0 0 1 0 0,0-1 0 0 0,-1 1-1 0 0,1 0 1 0 0,0 0-1 0 0,0 0 1 0 0,-1 1 0 0 0,1-1-1 0 0,0 1 1 0 0,0-1-1 0 0,-1 1 1 0 0,-1 0-35 0 0,-92 47-162 0 0,51-13 19 0 0,0 3 1 0 0,3 1-1 0 0,1 3 0 0 0,-32 42 143 0 0,68-78-220 0 0,-27 36-815 0 0,25-12-3086 0 0,10-24 2810 0 0,3-5-425 0 0</inkml:trace>
  <inkml:trace contextRef="#ctx0" brushRef="#br2" timeOffset="205766.038">9522 7715 6233 0 0,'208'12'5479'0'0,"105"-4"-3764"0"0,-9 0-982 0 0,-223-6-1443 0 0,0-4 0 0 0,-1-4-1 0 0,62-13 711 0 0,-7 9-2303 0 0,-87 9 1227 0 0</inkml:trace>
  <inkml:trace contextRef="#ctx0" brushRef="#br2" timeOffset="207083.597">7023 9098 1496 0 0,'42'-31'1727'0'0,"239"-66"1439"0"0,-273 94-3115 0 0,50-20 21 0 0,1 3 1 0 0,1 2-1 0 0,0 3 1 0 0,1 3-1 0 0,1 2 0 0 0,-1 3 1 0 0,38 1-73 0 0,68 22-1067 0 0,-24 1-1331 0 0,-113-13 1890 0 0,1 0-57 0 0</inkml:trace>
  <inkml:trace contextRef="#ctx0" brushRef="#br2" timeOffset="207438.627">8692 8698 3121 0 0,'-1'3'149'0'0,"-42"129"2320"0"0,37-109-2651 0 0,1 0 1 0 0,1 0-1 0 0,1 0 0 0 0,1 1 1 0 0,1-1-1 0 0,1 1 1 0 0,2 16 181 0 0,-2-37 60 0 0,0 0 1 0 0,0 0-1 0 0,0 0 1 0 0,0 0 0 0 0,0 0-1 0 0,1 0 1 0 0,-1-1-1 0 0,1 1 1 0 0,0 0-1 0 0,0 0 1 0 0,0-1 0 0 0,0 1-1 0 0,0 0 1 0 0,1-1-1 0 0,-1 1 1 0 0,1-1-1 0 0,-1 0 1 0 0,1 1 0 0 0,0-1-1 0 0,0 0 1 0 0,0 0-1 0 0,0 0 1 0 0,1-1-1 0 0,-1 1 1 0 0,0 0 0 0 0,1-1-1 0 0,-1 1 1 0 0,1-1-1 0 0,0 0 1 0 0,-1 0 0 0 0,1 0-1 0 0,0 0 1 0 0,0 0-1 0 0,-1-1 1 0 0,1 1-1 0 0,0-1 1 0 0,0 0 0 0 0,0 0-1 0 0,0 0 1 0 0,0 0-1 0 0,-1-1 1 0 0,1 1-1 0 0,0-1 1 0 0,0 1 0 0 0,0-1-1 0 0,-1 0 1 0 0,1 0-1 0 0,0 0 1 0 0,-1 0-1 0 0,1-1 1 0 0,-1 1 0 0 0,2-2-61 0 0,26-25 165 0 0,-2-1 1 0 0,-1-1 0 0 0,-2-1 0 0 0,-1-1-1 0 0,-1-2 1 0 0,-2 0 0 0 0,3-8-166 0 0,-13 20 443 0 0,-1 0 1 0 0,-1 0-1 0 0,-1-1 0 0 0,-1 0 1 0 0,-1-1-1 0 0,-1 0 0 0 0,2-18-443 0 0,-6 40 16 0 0,0 0 1 0 0,-1 0-1 0 0,1 0 0 0 0,0 0 0 0 0,-1 0 0 0 0,1 0 1 0 0,-1-1-1 0 0,0 1 0 0 0,0 0 0 0 0,0 0 0 0 0,0 0 0 0 0,0-1 1 0 0,0 1-1 0 0,0 0 0 0 0,-1 0 0 0 0,1 0 0 0 0,-1-1 1 0 0,0 1-1 0 0,0 0 0 0 0,1 0 0 0 0,-1 0 0 0 0,-1 0 1 0 0,1 0-1 0 0,0 1 0 0 0,0-1 0 0 0,-1 0 0 0 0,1 0 1 0 0,-1 1-1 0 0,1-1 0 0 0,-1 1 0 0 0,0-1 0 0 0,1 1 0 0 0,-1 0 1 0 0,0 0-1 0 0,0 0 0 0 0,0 0 0 0 0,0 0 0 0 0,0 0 1 0 0,0 0-1 0 0,-1 1 0 0 0,1-1 0 0 0,0 1 0 0 0,-1-1-16 0 0,-3 1-256 0 0,-1-1-1 0 0,1 1 0 0 0,-1 0 0 0 0,1 0 0 0 0,-1 0 0 0 0,1 1 1 0 0,-1 0-1 0 0,1 1 0 0 0,0-1 0 0 0,0 1 0 0 0,-1 0 1 0 0,1 1-1 0 0,1 0 0 0 0,-1 0 0 0 0,0 0 0 0 0,1 0 0 0 0,-1 1 1 0 0,1 0-1 0 0,0 0 0 0 0,0 0 0 0 0,0 2 257 0 0,-8 8-1247 0 0</inkml:trace>
  <inkml:trace contextRef="#ctx0" brushRef="#br2" timeOffset="207704.043">9328 8808 4177 0 0,'51'7'2787'0'0,"91"10"1076"0"0,73-5-2967 0 0,33-5-575 0 0,-159-4-486 0 0,1-5 0 0 0,-1-4 0 0 0,2-3 165 0 0,-2 0-989 0 0,16 6-632 0 0,-72 3 868 0 0</inkml:trace>
  <inkml:trace contextRef="#ctx0" brushRef="#br2" timeOffset="209580.558">7401 9970 3433 0 0,'-91'230'2723'0'0,"86"-218"-2602"0"0,1-1 0 0 0,-1 0 1 0 0,-1 0-1 0 0,0-1 0 0 0,0 1 0 0 0,-1-1 0 0 0,-1-1 0 0 0,1 1 1 0 0,-1-1-1 0 0,-1 0 0 0 0,0-1 0 0 0,0 0 0 0 0,-1-1 1 0 0,0 0-1 0 0,0 0 0 0 0,0-1 0 0 0,-1 0 0 0 0,0-1 1 0 0,0 0-1 0 0,-1-1 0 0 0,1-1 0 0 0,-1 1 0 0 0,-2-1-121 0 0,8-6 15 0 0,0 0 0 0 0,0 0 0 0 0,1-1-1 0 0,-1 0 1 0 0,1 0 0 0 0,0 0 0 0 0,0 0-1 0 0,0-1 1 0 0,1 0 0 0 0,-1 0 0 0 0,1 0-1 0 0,0 0 1 0 0,1-1 0 0 0,-1 0 0 0 0,1 0 0 0 0,1 0-1 0 0,-1 0 1 0 0,1 0 0 0 0,0 0 0 0 0,0-1-1 0 0,0 1 1 0 0,1-1 0 0 0,0-4-15 0 0,0 9 4 0 0,-40-160 62 0 0,35 82-24 0 0,21 48 0 0 0,10 26-4 0 0,-19 6-31 0 0,-1-1 0 0 0,1 2-1 0 0,-1-1 1 0 0,1 1-1 0 0,-1 0 1 0 0,1 0-1 0 0,-1 0 1 0 0,0 1 0 0 0,0 0-1 0 0,0 0 1 0 0,0 0-1 0 0,0 0 1 0 0,0 1 0 0 0,0 0-1 0 0,-1 0 1 0 0,1 1-1 0 0,2 1-6 0 0,22 22 252 0 0,0 0 0 0 0,-2 1-1 0 0,-1 2 1 0 0,-1 1 0 0 0,14 24-252 0 0,-5-9 516 0 0,-28-38-501 0 0,0-1-1 0 0,0 0 1 0 0,0 0-1 0 0,1-1 1 0 0,0 1-1 0 0,0-2 0 0 0,0 1 1 0 0,1-1-1 0 0,0 0 1 0 0,0 0-1 0 0,1-1 0 0 0,-1 0 1 0 0,8 1-15 0 0,-12-3-166 0 0,1-1 0 0 0,0-1 0 0 0,-1 1 0 0 0,1-1 0 0 0,0 0 0 0 0,0 0 0 0 0,0 0 0 0 0,-1 0 1 0 0,1-1-1 0 0,0 0 0 0 0,-1 0 0 0 0,1 0 0 0 0,-1-1 0 0 0,1 0 0 0 0,-1 0 0 0 0,1 0 0 0 0,-1 0 0 0 0,1-1 166 0 0,5-2-961 0 0</inkml:trace>
  <inkml:trace contextRef="#ctx0" brushRef="#br2" timeOffset="212171.448">7514 10502 6449 0 0,'-17'8'4231'0'0,"16"-7"-4232"0"0,1-1 0 0 0,0 0 0 0 0,-1 0 0 0 0,1 0 0 0 0,-1 0 0 0 0,1 0 0 0 0,0 0 0 0 0,-1 0 0 0 0,1 0 0 0 0,-1 0 0 0 0,1 0 0 0 0,0 0 0 0 0,-1 0 0 0 0,1 0 0 0 0,-1 0 0 0 0,1 0 0 0 0,0 0 0 0 0,-1 0 0 0 0,1 0 0 0 0,0 0 0 0 0,-1-1 0 0 0,1 1 0 0 0,0 0 0 0 0,-1 0 0 0 0,1 0 0 0 0,0-1 0 0 0,-1 1 0 0 0,1 0 0 0 0,0 0 0 0 0,-1-1 0 0 0,1 1 0 0 0,0 0 0 0 0,0-1 0 0 0,-1 1 0 0 0,1 0 0 0 0,0-1 0 0 0,0 1 0 0 0,0-1 0 0 0,0 1 0 0 0,0 0 0 0 0,-1-1 0 0 0,1 1 0 0 0,0 0 0 0 0,0-1 0 0 0,0 1 0 0 0,0-1 0 0 0,0 1 0 0 0,0 0 0 0 0,0-1 0 0 0,0 1 0 0 0,0-1 0 0 0,0 1 0 0 0,1 0 0 0 0,-1-1 0 0 0,0 1 0 0 0,0-1 0 0 0,0 1 0 0 0,0 0 0 0 0,1-1 0 0 0,-1 1 0 0 0,0 0 0 0 0,0-1 0 0 0,1 1 0 0 0,-1 0 0 0 0,0 0 0 0 0,0-1 0 0 0,1 1 0 0 0,-1 0 1 0 0,22-25 48 0 0,34-21 46 0 0,-10 19-14 0 0,135-102-1783 0 0,-180 128 1691 0 0,-1 0 1 0 0,1 0-1 0 0,0 1 0 0 0,0-1 0 0 0,0 0 0 0 0,0 1 0 0 0,0-1 0 0 0,0 1 1 0 0,0-1-1 0 0,0 1 0 0 0,0-1 0 0 0,0 1 0 0 0,0 0 0 0 0,1-1 0 0 0,-1 1 1 0 0,0 0-1 0 0,0 0 0 0 0,0 0 0 0 0,0 0 0 0 0,0 0 0 0 0,1 0 0 0 0,-1 0 1 0 0,0 0-1 0 0,0 1 0 0 0,0-1 0 0 0,0 0 0 0 0,0 1 0 0 0,0-1 1 0 0,0 1-1 0 0,0-1 0 0 0,0 1 0 0 0,0-1 0 0 0,0 1 0 0 0,0 0 0 0 0,0-1 1 0 0,0 1-1 0 0,0 0 0 0 0,-1 0 0 0 0,1 0 0 0 0,0 0 0 0 0,-1 0 0 0 0,1 0 1 0 0,0 0-1 0 0,-1 0 0 0 0,1 0 0 0 0,-1 0 0 0 0,0 0 0 0 0,1 0 0 0 0,-1 0 1 0 0,0 0-1 0 0,1 0 0 0 0,-1 0 0 0 0,0 1 0 0 0,0 0 12 0 0,7 95-205 0 0,-77 50 535 0 0,47-108-84 0 0,21-35-219 0 0,-1 0 1 0 0,1 0-1 0 0,0 0 0 0 0,-1 0 1 0 0,0-1-1 0 0,0 1 0 0 0,0-1 1 0 0,0 0-1 0 0,-1 1 1 0 0,1-1-1 0 0,-1-1 0 0 0,0 1 1 0 0,0-1-1 0 0,0 1 0 0 0,0-1 1 0 0,0 0-1 0 0,0 0 1 0 0,-1-1-1 0 0,1 1 0 0 0,-1-1 1 0 0,1 0-1 0 0,-1-1 0 0 0,0 1-27 0 0,5-1 55 0 0,0 0 6 0 0,25-2 896 0 0,85 6-567 0 0,-29-11-926 0 0,-8-32-3287 0 0,-63 31 2965 0 0</inkml:trace>
  <inkml:trace contextRef="#ctx0" brushRef="#br2" timeOffset="212467.305">8318 9563 4209 0 0,'-5'10'1322'0'0,"-50"95"3760"0"0,37-69-4952 0 0,1 1 0 0 0,2 1 0 0 0,2 0 0 0 0,1 1 0 0 0,2 0 0 0 0,2 1 1 0 0,2 0-1 0 0,1 0 0 0 0,2 1 0 0 0,2-1 0 0 0,2 15-130 0 0,-1-35 74 0 0,0-1 0 0 0,1 0 1 0 0,2 0-1 0 0,0 0 0 0 0,0 0 1 0 0,2 0-1 0 0,0-1 0 0 0,2 1 0 0 0,0-1 1 0 0,1 0-75 0 0,-6-13-22 0 0,1-1-1 0 0,0 0 1 0 0,0 0 0 0 0,0-1 0 0 0,0 1 0 0 0,1-1-1 0 0,-1 1 1 0 0,1-1 0 0 0,0 0 0 0 0,0 0 0 0 0,0-1 0 0 0,0 1-1 0 0,1-1 1 0 0,-1 0 0 0 0,0 0 0 0 0,1 0 0 0 0,0-1 0 0 0,-1 1-1 0 0,1-1 1 0 0,0 0 0 0 0,0-1 0 0 0,0 1 0 0 0,0-1-1 0 0,0 0 1 0 0,-1 0 0 0 0,1-1 0 0 0,1 1 22 0 0,5-2-355 0 0,1 1 0 0 0,-1-1 1 0 0,0-1-1 0 0,0 0 0 0 0,0-1 0 0 0,0 0 1 0 0,-1 0-1 0 0,1-1 0 0 0,-1-1 1 0 0,0 0-1 0 0,1-1 355 0 0,6-7-892 0 0</inkml:trace>
  <inkml:trace contextRef="#ctx0" brushRef="#br2" timeOffset="213162.241">8794 9736 2473 0 0,'-28'-2'6455'0'0,"-4"-21"-3457"0"0,7 6-2729 0 0,16 13-243 0 0,0 0 1 0 0,0 1 0 0 0,0 1 0 0 0,0-1-1 0 0,0 2 1 0 0,-1-1 0 0 0,1 1 0 0 0,0 1-1 0 0,-1-1 1 0 0,1 2 0 0 0,-1-1 0 0 0,1 1 0 0 0,0 1-1 0 0,-1-1 1 0 0,0 2-27 0 0,-4 1-39 0 0,1 1 0 0 0,-1 0 0 0 0,1 1 0 0 0,0 0 1 0 0,1 1-1 0 0,0 1 0 0 0,0 0 0 0 0,0 1 0 0 0,1 0 0 0 0,0 0 0 0 0,1 1 0 0 0,-4 6 39 0 0,10-9-17 0 0,1 1-1 0 0,-1-1 1 0 0,2 1 0 0 0,-1 0-1 0 0,1 0 1 0 0,1 1-1 0 0,-1-1 1 0 0,2 0-1 0 0,-1 0 1 0 0,1 1 0 0 0,0-1-1 0 0,0 0 1 0 0,1 1-1 0 0,2 7 18 0 0,-1-12-13 0 0,0-1-1 0 0,0 1 1 0 0,0-1 0 0 0,1 0-1 0 0,-1 0 1 0 0,1 0-1 0 0,0 0 1 0 0,0 0 0 0 0,0 0-1 0 0,0-1 1 0 0,1 1-1 0 0,-1-1 1 0 0,1 0 0 0 0,-1 0-1 0 0,1 0 1 0 0,0-1-1 0 0,-1 1 1 0 0,1-1 0 0 0,0 0-1 0 0,4 1 14 0 0,110-7-28 0 0,9 4 41 0 0,-124 1 67 0 0,0 1-1 0 0,0-1 1 0 0,0 1-1 0 0,0 0 1 0 0,0 0-1 0 0,0 0 1 0 0,-1 0-1 0 0,1 0 1 0 0,0 1-1 0 0,-1-1 1 0 0,1 1-1 0 0,-1 0 1 0 0,1 0-1 0 0,-1 0 0 0 0,0 0 1 0 0,0 0-1 0 0,0 0 1 0 0,0 1-1 0 0,0-1 1 0 0,-1 0-1 0 0,1 1 1 0 0,-1 0-1 0 0,1-1 1 0 0,-1 1-1 0 0,0 0 1 0 0,0 0-1 0 0,0 0 1 0 0,0 0-1 0 0,-1 0-79 0 0,-9 10 1423 0 0,-52 91-3081 0 0,-23-28 1296 0 0,65-77-403 0 0,8-5-3390 0 0,9 5 2967 0 0</inkml:trace>
  <inkml:trace contextRef="#ctx0" brushRef="#br2" timeOffset="213685.611">8882 10121 7146 0 0,'14'7'3905'0'0,"34"-7"-2072"0"0,24-27-1825 0 0,-42 10 45 0 0,1 18-1130 0 0,-19 50 377 0 0,-37 22 729 0 0,-89 77 846 0 0,114-149-855 0 0,-1 0 0 0 0,1 0 0 0 0,-1 0 0 0 0,1 0-1 0 0,0 0 1 0 0,-1 1 0 0 0,1-1 0 0 0,0 0 0 0 0,0 0 0 0 0,0 0 0 0 0,0 0 0 0 0,0 1 0 0 0,0-1 0 0 0,0 0 0 0 0,0 0 0 0 0,0 0-1 0 0,0 0 1 0 0,1 0 0 0 0,-1 1 0 0 0,1-1 0 0 0,-1 0 0 0 0,0 0 0 0 0,1 0 0 0 0,0 0 0 0 0,-1 0 0 0 0,1 0 0 0 0,0 0 0 0 0,-1 0-1 0 0,1-1 1 0 0,0 1 0 0 0,0 0 0 0 0,0 0 0 0 0,0-1 0 0 0,0 1 0 0 0,0 0 0 0 0,0-1 0 0 0,0 1 0 0 0,0-1 0 0 0,0 1 0 0 0,0-1-1 0 0,0 1 1 0 0,0-1 0 0 0,0 0 0 0 0,0 0 0 0 0,1 0 0 0 0,-1 1 0 0 0,0-1 0 0 0,0 0 0 0 0,0 0 0 0 0,0-1 0 0 0,1 1 0 0 0,-1 0-1 0 0,0 0 1 0 0,0-1 0 0 0,0 1 0 0 0,0 0 0 0 0,0-1 0 0 0,1 0-20 0 0,14 4 45 0 0,141 31 409 0 0,-151-32-591 0 0,20 2-639 0 0,-5-14-3454 0 0,20-40 2519 0 0,-38 30 440 0 0</inkml:trace>
  <inkml:trace contextRef="#ctx0" brushRef="#br2" timeOffset="213950.266">9344 9502 5521 0 0,'13'13'4262'0'0,"6"26"-3186"0"0,-16-32-594 0 0,37 80 403 0 0,-19-47-578 0 0,-2 0-1 0 0,-2 2 1 0 0,-2 0 0 0 0,-1 1 0 0 0,-3 0 0 0 0,2 21-307 0 0,-9-29-32 0 0,-2 0-1 0 0,-2 0 1 0 0,-1 0 0 0 0,-2 0 0 0 0,-1 0-1 0 0,-2-1 1 0 0,-1 0 0 0 0,-2 0-1 0 0,-1 0 1 0 0,-2-1 0 0 0,-1 0-1 0 0,-1-1 1 0 0,-2-1 0 0 0,-6 7 32 0 0,20-35-581 0 0,-8 15 694 0 0,6-7-6713 0 0,4-11 5270 0 0</inkml:trace>
  <inkml:trace contextRef="#ctx0" brushRef="#br2" timeOffset="214666.74">10180 9871 6265 0 0,'-5'-2'5362'0'0,"-13"-7"-4150"0"0,-53-1-1091 0 0,-18 48-776 0 0,77-29 595 0 0,1 1-1 0 0,0 0 1 0 0,1 0-1 0 0,0 1 0 0 0,1 0 1 0 0,0 1-1 0 0,0 0 1 0 0,1 0-1 0 0,1 1 1 0 0,0 0-1 0 0,1 0 1 0 0,1 1-1 0 0,0-1 0 0 0,0 1 1 0 0,1 0-1 0 0,1 1 1 0 0,-1 12 60 0 0,1-20 22 0 0,0 1 0 0 0,1 0 1 0 0,0 0-1 0 0,0 0 0 0 0,1 0 0 0 0,0 0 1 0 0,0 0-1 0 0,1 0 0 0 0,0 0 0 0 0,0 1 1 0 0,1-1-1 0 0,0 0 0 0 0,1 0 0 0 0,-1 0 1 0 0,2 0-1 0 0,-1-1 0 0 0,1 1 0 0 0,0 0 1 0 0,1-1-1 0 0,0 0 0 0 0,0 0 0 0 0,0 0 1 0 0,1 0-1 0 0,0-1 0 0 0,0 0 0 0 0,1 0 1 0 0,0 0-1 0 0,0 0 0 0 0,0-1 0 0 0,1 0 1 0 0,-1-1-1 0 0,2 1-22 0 0,2-3 15 0 0,-1-1 0 0 0,1 0 1 0 0,0 0-1 0 0,-1-1 0 0 0,1-1 0 0 0,-1 0 1 0 0,1 0-1 0 0,-1 0 0 0 0,1-2 0 0 0,-1 1 0 0 0,0-1 1 0 0,0 0-1 0 0,0-1 0 0 0,0 0 0 0 0,-1 0 1 0 0,0-1-1 0 0,1 0 0 0 0,-2-1 0 0 0,1 1 1 0 0,-1-2-1 0 0,1 1 0 0 0,-2-1 0 0 0,1 0 1 0 0,-1 0-1 0 0,0-1 0 0 0,1-2-15 0 0,1-7-37 0 0,-2-1-1 0 0,1 0 1 0 0,-2 0 0 0 0,-1 0-1 0 0,0 0 1 0 0,-1-1 0 0 0,-1 0-1 0 0,0 0 1 0 0,-2 1 0 0 0,0-1-1 0 0,-1 0 1 0 0,-1 0 0 0 0,-2-1 37 0 0,0-13 8 0 0,-1 0 0 0 0,-2 1 0 0 0,-1 0 0 0 0,-2 1 0 0 0,-1-1 0 0 0,-2 2 0 0 0,0 0 0 0 0,-2 1 0 0 0,-2 0 0 0 0,-8-10-8 0 0,20 32-25 0 0,3 4 1 0 0,0 1 1 0 0,-1-1-1 0 0,1 0 1 0 0,0 0-1 0 0,0 0 0 0 0,1 0 1 0 0,-1 0-1 0 0,1 0 1 0 0,-1-1-1 0 0,1 1 1 0 0,0 0-1 0 0,0-1 1 0 0,1 1-1 0 0,-1-1 1 0 0,1 1-1 0 0,-1-1 1 0 0,1 0-1 0 0,0 1 0 0 0,1-2 24 0 0,10-8-132 0 0,73-46-618 0 0,96-9-4652 0 0,-156 64 4269 0 0</inkml:trace>
  <inkml:trace contextRef="#ctx0" brushRef="#br2" timeOffset="-214115.372">10503 10066 6561 0 0,'-2'3'1183'0'0,"2"-3"-1093"0"0,0 1 1 0 0,0 0-1 0 0,0 0 1 0 0,0 0 0 0 0,0-1-1 0 0,-1 1 1 0 0,1 0-1 0 0,0 0 1 0 0,0-1-1 0 0,-1 1 1 0 0,1 0-1 0 0,-1-1 1 0 0,1 1 0 0 0,0 0-1 0 0,-1-1 1 0 0,1 1-1 0 0,-1 0 1 0 0,0-1-1 0 0,1 1 1 0 0,-1-1-1 0 0,1 1 1 0 0,-1-1 0 0 0,0 0-1 0 0,1 1 1 0 0,-1-1-1 0 0,0 1 1 0 0,0-1-1 0 0,1 0 1 0 0,-1 0-1 0 0,0 1 1 0 0,0-1-1 0 0,1 0 1 0 0,-1 0 0 0 0,0 0-1 0 0,0 0 1 0 0,0 0-1 0 0,1 0 1 0 0,-1 0-1 0 0,0 0 1 0 0,0 0-1 0 0,1-1 1 0 0,-1 1 0 0 0,0 0-1 0 0,0 0 1 0 0,1-1-1 0 0,-1 1-90 0 0,0-3 5 0 0,2 1-1 0 0,-1 0 0 0 0,0-1 0 0 0,0 1 1 0 0,1 0-1 0 0,-1-1 0 0 0,1 1 1 0 0,0 0-1 0 0,0-1 0 0 0,0 1 1 0 0,0 0-1 0 0,0 0 0 0 0,0 0 1 0 0,0 0-1 0 0,1 0 0 0 0,-1 0 1 0 0,1 0-1 0 0,0 1 0 0 0,-1-1 0 0 0,1 0 1 0 0,0 1-1 0 0,0 0 0 0 0,0-1 1 0 0,0 1-1 0 0,0 0 0 0 0,0 0 1 0 0,0 0-1 0 0,1 0 0 0 0,-1 0 1 0 0,0 0-1 0 0,1 1 0 0 0,-1-1 0 0 0,0 1 1 0 0,1 0-1 0 0,-1 0 0 0 0,0 0 1 0 0,1 0-1 0 0,-1 0 0 0 0,1 0 1 0 0,-1 0-1 0 0,0 1 0 0 0,1-1 1 0 0,1 2-5 0 0,56 45-107 0 0,-59 18-52 0 0,-36 60 485 0 0,16-114-111 0 0,31 3-389 0 0,56 46 110 0 0,-64-51 154 0 0,0 0 0 0 0,-1 0 0 0 0,-1 0 0 0 0,0 0 1 0 0,0 0-1 0 0,0 0 0 0 0,-1 1 0 0 0,-1-1 0 0 0,0 1 0 0 0,0-1 0 0 0,0 0 0 0 0,-1 1 1 0 0,-1-1-1 0 0,0 0 0 0 0,0 1 0 0 0,-1-1 0 0 0,0 0 0 0 0,0-1 0 0 0,-5 8-90 0 0,3-5 82 0 0,0-1 0 0 0,-2-1 0 0 0,1 1 0 0 0,-1-1 0 0 0,0-1-1 0 0,-1 1 1 0 0,0-1 0 0 0,0 0 0 0 0,-1-1 0 0 0,0 0 0 0 0,0 0 0 0 0,-1-1-1 0 0,0 0 1 0 0,0-1 0 0 0,0 0 0 0 0,-5 1-82 0 0,-59-4-5196 0 0,61-9 3664 0 0</inkml:trace>
  <inkml:trace contextRef="#ctx0" brushRef="#br2" timeOffset="-213029.266">10399 10579 2993 0 0,'2'-5'4829'0'0,"51"-14"-3696"0"0,12 12 84 0 0,-57 8-1161 0 0,-1-1 0 0 0,1 0 0 0 0,0 0 0 0 0,-1-1 0 0 0,1 0 0 0 0,-1-1 0 0 0,0 0 0 0 0,1 0 0 0 0,-1 0 0 0 0,0-1 0 0 0,0 0 0 0 0,0 0 0 0 0,0-1 0 0 0,-1 0 0 0 0,1 0 0 0 0,5-5-56 0 0,4-19 6 0 0,14-13-6 0 0,-16-32 40 0 0,-14 68-37 0 0,1 1 0 0 0,-1-1 0 0 0,0 1 0 0 0,0-1 0 0 0,-1 1-1 0 0,1-1 1 0 0,-1 1 0 0 0,0-1 0 0 0,0 1 0 0 0,-1-1 0 0 0,1 1 0 0 0,-1 0-1 0 0,0 0 1 0 0,0 0 0 0 0,0 0 0 0 0,-1 0 0 0 0,1 0 0 0 0,-1 1 0 0 0,0-1-1 0 0,0 1 1 0 0,0 0 0 0 0,-1 0 0 0 0,1 0 0 0 0,-1 0 0 0 0,0 0-1 0 0,0 1 1 0 0,1 0 0 0 0,-1 0 0 0 0,-1 0 0 0 0,1 0 0 0 0,0 0 0 0 0,0 1-1 0 0,-1 0 1 0 0,1 0 0 0 0,-1 0 0 0 0,1 1 0 0 0,-1-1 0 0 0,1 1 0 0 0,-1 0-1 0 0,1 0 1 0 0,-1 1 0 0 0,1-1 0 0 0,-1 1 0 0 0,-2 1-3 0 0,-6 2-426 0 0,-1 2 1 0 0,1 0-1 0 0,1 0 1 0 0,-1 1-1 0 0,1 1 1 0 0,1 0-1 0 0,-1 0 1 0 0,2 1-1 0 0,-1 1 1 0 0,-2 3 425 0 0,7-8-458 0 0,-2 2-404 0 0</inkml:trace>
  <inkml:trace contextRef="#ctx0" brushRef="#br3" timeOffset="149495.607">13852 5968 3465 0 0,'-20'-20'6939'0'0,"8"8"-5252"0"0,11 12-1692 0 0,0 0 1 0 0,0-1 0 0 0,0 1 0 0 0,0 0 0 0 0,0-1-1 0 0,0 1 1 0 0,0 0 0 0 0,0 0 0 0 0,0 0 0 0 0,0 0-1 0 0,0 0 1 0 0,0 0 0 0 0,0 0 0 0 0,0 1 0 0 0,0-1-1 0 0,0 0 1 0 0,0 0 0 0 0,0 1 0 0 0,0-1-1 0 0,0 1 1 0 0,0-1 0 0 0,0 1 0 0 0,0-1 0 0 0,0 1-1 0 0,0 0 1 0 0,1-1 0 0 0,-1 1 0 0 0,0 0 0 0 0,0 0-1 0 0,1-1 1 0 0,-1 1 0 0 0,0 0 0 0 0,1 0 0 0 0,-1 0-1 0 0,1 0 1 0 0,-1 0 0 0 0,1 0 0 0 0,0 0 0 0 0,-1 0-1 0 0,1 0 1 0 0,0 0 4 0 0,-10 12-3 0 0,-115 157 155 0 0,-66 91 505 0 0,96-163-93 0 0,92-98-601 0 0,-1-1-1 0 0,1-1 1 0 0,0 1 0 0 0,0-1-1 0 0,0 1 1 0 0,0-1-1 0 0,0 0 1 0 0,0 0-1 0 0,0 0 1 0 0,1 0 0 0 0,-1 0-1 0 0,1-1 1 0 0,0 1-1 0 0,-1-1 1 0 0,1 0 0 0 0,0 0-1 0 0,1 1 1 0 0,-1-1-1 0 0,0-1 1 0 0,1 1 37 0 0,0 3-12 0 0,-18-58-95 0 0,16 46 106 0 0,0 1 0 0 0,1 0 0 0 0,1-1 0 0 0,-1 1 0 0 0,2-1 0 0 0,0 0 0 0 0,0 1 0 0 0,1-1 0 0 0,0 1 0 0 0,1-1 0 0 0,1 1 0 0 0,0-1 0 0 0,0 1 0 0 0,1 0 0 0 0,0 1 0 0 0,1-1 0 0 0,1 1 0 0 0,5-9 1 0 0,3-55-16 0 0,-8 42 32 0 0,13-1 16 0 0,20 25-10 0 0,-24 5-9 0 0,36 12 117 0 0,52 90 3 0 0,30 19 226 0 0,-99-96-304 0 0,35 36-15 0 0,43-36-2462 0 0,-98-21 1667 0 0</inkml:trace>
  <inkml:trace contextRef="#ctx0" brushRef="#br3" timeOffset="151698.087">14005 6381 3081 0 0,'-43'32'4562'0'0,"43"-33"-4529"0"0,0 1 0 0 0,-1 0 0 0 0,1-1 0 0 0,0 1 0 0 0,0 0 0 0 0,-1 0 1 0 0,1-1-1 0 0,0 1 0 0 0,-1 0 0 0 0,1 0 0 0 0,0 0 0 0 0,-1 0 0 0 0,1-1 0 0 0,0 1 0 0 0,-1 0 0 0 0,1 0 0 0 0,0 0 0 0 0,-1 0 1 0 0,1 0-1 0 0,0 0 0 0 0,-1 0 0 0 0,1 0 0 0 0,0 0 0 0 0,-1 0 0 0 0,1 0 0 0 0,0 0 0 0 0,-1 0 0 0 0,1 0 0 0 0,-1 0 0 0 0,1 0 1 0 0,0 0-1 0 0,-1 1 0 0 0,1-1 0 0 0,0 0 0 0 0,0 0 0 0 0,-1 0 0 0 0,1 1 0 0 0,0-1 0 0 0,-1 0 0 0 0,1 0 0 0 0,0 1 0 0 0,0-1 1 0 0,-1 0-1 0 0,1 0 0 0 0,0 1 0 0 0,0-1 0 0 0,0 0 0 0 0,0 1 0 0 0,-1-1 0 0 0,1 0 0 0 0,0 1 0 0 0,0-1 0 0 0,0 0 0 0 0,0 1 1 0 0,0-1-1 0 0,0 0 0 0 0,0 1-33 0 0,46-70-156 0 0,17-27 145 0 0,-47 29 35 0 0,-3 25 47 0 0,-3 125-6 0 0,4 56 442 0 0,14-5 412 0 0,-28-133-885 0 0,0-1-14 0 0,0 0-5 0 0,0 0-6 0 0,0 0-3 0 0,0 0-12 0 0,-36 16-3038 0 0,14-16 3208 0 0,28 0 444 0 0,10-1-414 0 0,1 0 0 0 0,-1-1 0 0 0,0-1 0 0 0,0-1 0 0 0,0 0 0 0 0,0-1 0 0 0,-1 0 0 0 0,11-7-194 0 0,-10 0-3893 0 0,-16 10 2681 0 0</inkml:trace>
  <inkml:trace contextRef="#ctx0" brushRef="#br1" timeOffset="176710.455">12285 6707 8634 0 0,'21'8'4041'0'0,"-1"0"-2473"0"0,1-3-944 0 0,5-2-360 0 0,4-1-240 0 0,-6 4-88 0 0,8-3 16 0 0,1 0-224 0 0,0-1-280 0 0,-1-2-200 0 0,0 0-56 0 0,5 0-481 0 0,-5-2 873 0 0,6-2-616 0 0,-2-1-192 0 0</inkml:trace>
  <inkml:trace contextRef="#ctx0" brushRef="#br1" timeOffset="176909.135">13647 6790 8202 0 0,'92'39'5419'0'0,"1"-10"-4094"0"0,-72-23-1909 0 0,1-2 0 0 0,-1-1 1 0 0,0-1-1 0 0,1 0 0 0 0,0-2 1 0 0,-1 0-1 0 0,1-2 0 0 0,-1 0 1 0 0,1-1-1 0 0,-1-1 0 0 0,0-2 1 0 0,12-4 583 0 0,-1-1-1166 0 0,0 2-225 0 0</inkml:trace>
  <inkml:trace contextRef="#ctx0" brushRef="#br1" timeOffset="177454.973">18443 6803 8578 0 0,'82'18'5502'0'0,"2"-7"-3501"0"0,-52-8-2333 0 0,1-2-1 0 0,-1-1 0 0 0,1-2 1 0 0,-1-1-1 0 0,0-1 1 0 0,23-8 332 0 0,317-94-3410 0 0,-313 91 2659 0 0,1 3 0 0 0,1 3 1 0 0,-1 3-1 0 0,1 2 1 0 0,57 4 750 0 0,-81 0-988 0 0,245 2-1380 0 0,2 19 8423 0 0,67 9-1317 0 0,-86-10-4147 0 0,-117-1-133 0 0,-89-9-494 0 0,1-2-1 0 0,1-4 1 0 0,-1-1-1 0 0,18-5 37 0 0,-41-3-1157 0 0,0-3 1 0 0,0-1-1 0 0,-1-1 0 0 0,0-2 0 0 0,16-9 1157 0 0,-30 13-554 0 0,28-12-1394 0 0</inkml:trace>
  <inkml:trace contextRef="#ctx0" brushRef="#br1" timeOffset="199000.571">19803 10376 10730 0 0,'61'44'5158'0'0,"-21"-14"-4464"0"0,2-2-1 0 0,0-2 0 0 0,2-1 0 0 0,21 7-693 0 0,-32-21-101 0 0,1-1 1 0 0,1-2-1 0 0,-1-2 0 0 0,1-1 0 0 0,0-1 0 0 0,0-2 0 0 0,1-2 0 0 0,-1-1 0 0 0,0-1 0 0 0,0-3 0 0 0,0 0 0 0 0,24-9 101 0 0,336-86-5374 0 0,-212 59 1536 0 0,93-1 58 0 0,-159 31 3540 0 0,-69 8 80 0 0,-1-1-1 0 0,0-3 1 0 0,0-2-1 0 0,0-2 0 0 0,2-3 161 0 0,-19 3-302 0 0</inkml:trace>
  <inkml:trace contextRef="#ctx0" brushRef="#br1" timeOffset="198331.737">12204 11110 4593 0 0,'160'66'4777'0'0,"-127"-56"-4767"0"0,1-1 1 0 0,0-1-1 0 0,1-2 0 0 0,0-1 0 0 0,-1-2 0 0 0,14-1-10 0 0,-17-2-535 0 0,-1-2 0 0 0,1-1 0 0 0,-1-1-1 0 0,1-1 1 0 0,-1-2 0 0 0,-1-1-1 0 0,1-1 1 0 0,20-11 535 0 0,-12 3-1324 0 0</inkml:trace>
  <inkml:trace contextRef="#ctx0" brushRef="#br1" timeOffset="199980.038">12943 8551 3065 0 0,'-1'3'193'0'0,"0"0"1"0"0,0 1 0 0 0,0-2-1 0 0,-1 1 1 0 0,1 0 0 0 0,-1 0-1 0 0,1 0 1 0 0,-1-1-1 0 0,0 1 1 0 0,0 0 0 0 0,0-1-1 0 0,0 0 1 0 0,-1 0 0 0 0,1 1-1 0 0,-1-1 1 0 0,1-1 0 0 0,-1 1-1 0 0,0 0 1 0 0,1-1-1 0 0,-1 1 1 0 0,0-1 0 0 0,0 0-1 0 0,0 0 1 0 0,0 0 0 0 0,-1 0-194 0 0,3-1 136 0 0,1 0-3 0 0,0 0-2 0 0,0 0 18 0 0,0 9 30 0 0,31 227 21 0 0,4 54 2692 0 0,-5 211-2892 0 0,-11-133 987 0 0,-6 5 2892 0 0,-24 178-3879 0 0,7-456 28 0 0,4 0 0 0 0,5-1 0 0 0,3 0 0 0 0,5 0 0 0 0,4 4-28 0 0,14 0-2557 0 0,-31-98 2517 0 0,1 1 0 0 0,-1-1 0 0 0,0 1 0 0 0,0-1 0 0 0,1 1 0 0 0,-1-1 0 0 0,0 0 0 0 0,1 1 0 0 0,-1-1 0 0 0,0 1-1 0 0,1-1 1 0 0,-1 0 0 0 0,1 1 0 0 0,-1-1 0 0 0,1 0 0 0 0,-1 0 0 0 0,1 1 0 0 0,-1-1 0 0 0,1 0 0 0 0,-1 0 0 0 0,1 0 0 0 0,-1 1 0 0 0,1-1 0 0 0,-1 0 0 0 0,1 0 0 0 0,-1 0 0 0 0,1 0 0 0 0,-1 0 0 0 0,1 0 0 0 0,-1 0 0 0 0,1 0-1 0 0,-1 0 1 0 0,1 0 0 0 0,-1-1 0 0 0,1 1 0 0 0,-1 0 0 0 0,1 0 0 0 0,-1 0 0 0 0,1-1 0 0 0,-1 1 0 0 0,1 0 0 0 0,-1-1 0 0 0,1 1 0 0 0,-1 0 0 0 0,0-1 0 0 0,1 1 0 0 0,-1 0 0 0 0,1-1 0 0 0,-1 1 0 0 0,0-1 0 0 0,0 1 0 0 0,1-1-1 0 0,-1 1 1 0 0,0-1 0 0 0,0 1 0 0 0,1-1 0 0 0,-1 1 0 0 0,0-1 0 0 0,0 1 0 0 0,0-1 0 0 0,0 1 0 0 0,0-1 0 0 0,0 1 0 0 0,0-1 0 0 0,0 1 0 0 0,0-1 0 0 0,0 0 40 0 0,1-18-1362 0 0</inkml:trace>
  <inkml:trace contextRef="#ctx0" brushRef="#br1" timeOffset="198735.016">14094 11028 10602 0 0,'30'26'3695'0'0,"16"14"-1432"0"0,-38-34-2324 0 0,-1 0 1 0 0,1 0-1 0 0,1-1 1 0 0,-1-1 0 0 0,1 1-1 0 0,0-1 1 0 0,0 0-1 0 0,0-1 1 0 0,0 0-1 0 0,0-1 1 0 0,1 0-1 0 0,-1 0 1 0 0,8 0 60 0 0,21-4-264 0 0,1 0 0 0 0,-1-3 0 0 0,0-1 0 0 0,-1-2 0 0 0,0-1 1 0 0,0-2-1 0 0,-1-2 0 0 0,26-12 264 0 0,65-21-580 0 0,234-89-5152 0 0,-323 128 6265 0 0,1 2 1 0 0,0 1-1 0 0,0 2 0 0 0,0 2 0 0 0,0 1 1 0 0,1 2-1 0 0,-2 2 0 0 0,1 1 1 0 0,8 4-534 0 0,8 1 496 0 0,0-2 1 0 0,1-3 0 0 0,-1-3 0 0 0,55-3-497 0 0,7-4-359 0 0,0-5 1 0 0,-1-5-1 0 0,0-5 1 0 0,7-8 358 0 0,309-84-2503 0 0,-355 94 2665 0 0,1 4 0 0 0,0 3 0 0 0,1 4 0 0 0,67 3-162 0 0,-31 5 1282 0 0,-1 4 0 0 0,0 6 0 0 0,32 10-1282 0 0,-114-15-45 0 0,0-3 1 0 0,1 0-1 0 0,-1-3 0 0 0,1 0 0 0 0,0-2 1 0 0,-1-1-1 0 0,1-2 0 0 0,-1-1 0 0 0,0-2 0 0 0,-1-1 1 0 0,1-1-1 0 0,-1-2 0 0 0,-1-1 0 0 0,1-2 45 0 0,176-105-3967 0 0,-154 81 2468 0 0</inkml:trace>
  <inkml:trace contextRef="#ctx0" brushRef="#br3" timeOffset="-209177.065">14024 9744 5961 0 0,'-29'55'4913'0'0,"-8"22"-4849"0"0,26-44 87 0 0,-2-2-1 0 0,0 1 0 0 0,-2-2 0 0 0,-2 0 1 0 0,0 0-1 0 0,-2-2 0 0 0,-1 0 0 0 0,-2-2 1 0 0,0 0-1 0 0,-2-1 0 0 0,0-1 0 0 0,-5 1-150 0 0,4-3 123 0 0,18-15-129 0 0,0 1 0 0 0,0-2 0 0 0,0 1 0 0 0,-1-1 0 0 0,0 0 0 0 0,0-1 0 0 0,-1 1 0 0 0,0-2 0 0 0,0 1 0 0 0,0-1 0 0 0,0-1 0 0 0,-1 0 0 0 0,1 0 0 0 0,-3 0 6 0 0,8-6-63 0 0,0 1-1 0 0,0-1 1 0 0,0 0 0 0 0,0 0-1 0 0,0 0 1 0 0,1-1 0 0 0,-1 1 0 0 0,1-1-1 0 0,0 0 1 0 0,0 0 0 0 0,1 0-1 0 0,-1 0 1 0 0,1-1 0 0 0,0 1-1 0 0,0-1 1 0 0,0 1 0 0 0,0-1-1 0 0,1 0 1 0 0,0 1 0 0 0,0-1-1 0 0,0 0 1 0 0,1 0 0 0 0,0 0-1 0 0,0 0 1 0 0,0 0 0 0 0,1-3 63 0 0,-2 3-30 0 0,-3-37-23 0 0,1 0-1 0 0,2 0 1 0 0,2 0 0 0 0,2 0 0 0 0,2 0 0 0 0,5-23 53 0 0,-10 63 15 0 0,0 0 1 0 0,1 0-1 0 0,-1 0 1 0 0,0 0-1 0 0,0-1 0 0 0,1 1 1 0 0,-1 0-1 0 0,1 0 1 0 0,0 0-1 0 0,0 0 0 0 0,0 0 1 0 0,0 0-1 0 0,0 0 1 0 0,0 1-1 0 0,0-1 0 0 0,0 0 1 0 0,1 0-1 0 0,-1 1 1 0 0,1-1-1 0 0,-1 1 0 0 0,1-1 1 0 0,0 1-1 0 0,0 0 1 0 0,0 0-1 0 0,-1 0 0 0 0,1 0 1 0 0,0 0-1 0 0,0 0 1 0 0,0 0-1 0 0,0 0 0 0 0,1 1 1 0 0,-1-1-1 0 0,0 1 1 0 0,0 0-1 0 0,0 0 0 0 0,0-1 1 0 0,0 1-1 0 0,1 1 1 0 0,-1-1-1 0 0,0 0 0 0 0,0 0 1 0 0,0 1-1 0 0,0-1 1 0 0,0 1-1 0 0,0 0 0 0 0,1 0 1 0 0,-2 0-1 0 0,1 0 1 0 0,0 0-1 0 0,0 0 0 0 0,0 0 1 0 0,0 0-1 0 0,-1 1-15 0 0,109 166 217 0 0,-88-126-159 0 0,-9-19-32 0 0,-2 1 45 0 0,1-1-1 0 0,1-1 1 0 0,0 0 0 0 0,2-1 0 0 0,1-1-1 0 0,0 0 1 0 0,1-1 0 0 0,1-1 0 0 0,1 0-1 0 0,9 4-70 0 0,-23-18-235 0 0,1-1 0 0 0,1 0 0 0 0,-1-1 0 0 0,0 1 0 0 0,1-1 0 0 0,-1-1-1 0 0,1 1 1 0 0,0-1 0 0 0,-1 0 0 0 0,1-1 0 0 0,0 0 0 0 0,0 0 0 0 0,-1 0-1 0 0,1-1 1 0 0,0 0 0 0 0,4-1 235 0 0,1 1-564 0 0,5 0-541 0 0</inkml:trace>
  <inkml:trace contextRef="#ctx0" brushRef="#br3" timeOffset="-208752.009">14148 10381 7634 0 0,'0'0'240'0'0,"0"0"0"0"0,0-1 0 0 0,0 1 0 0 0,0 0 0 0 0,0 0 0 0 0,0-1 0 0 0,0 1 0 0 0,0 0 0 0 0,0 0 0 0 0,0-1 0 0 0,0 1 0 0 0,0 0 0 0 0,0 0 0 0 0,0-1 0 0 0,0 1 0 0 0,-1 0 0 0 0,1 0 0 0 0,0-1 0 0 0,0 1 0 0 0,0 0 0 0 0,0 0 0 0 0,-1 0 0 0 0,1 0 0 0 0,0-1 0 0 0,0 1 0 0 0,0 0 0 0 0,-1 0-240 0 0,153-90-299 0 0,-150 90 289 0 0,-1-1-1 0 0,0 0 1 0 0,1 1 0 0 0,-1-1-1 0 0,1 1 1 0 0,-1-1 0 0 0,1 1 0 0 0,-1 0-1 0 0,1-1 1 0 0,-1 1 0 0 0,1 0-1 0 0,0 0 1 0 0,-1 0 0 0 0,1 0 0 0 0,-1 0-1 0 0,1 1 1 0 0,-1-1 0 0 0,1 0-1 0 0,-1 1 1 0 0,1-1 0 0 0,-1 1-1 0 0,1 0 1 0 0,-1-1 0 0 0,1 1 0 0 0,-1 0-1 0 0,0 0 1 0 0,1 0 0 0 0,-1 0-1 0 0,0 0 1 0 0,0 0 0 0 0,0 0-1 0 0,0 0 1 0 0,0 1 0 0 0,0-1 0 0 0,0 0-1 0 0,0 1 1 0 0,-1-1 0 0 0,1 0-1 0 0,0 1 1 0 0,-1-1 0 0 0,1 1 0 0 0,-1-1-1 0 0,1 1 1 0 0,-1-1 0 0 0,0 1-1 0 0,0 0 1 0 0,0-1 0 0 0,0 1-1 0 0,0-1 1 0 0,0 1 0 0 0,0 1 10 0 0,-4 83-885 0 0,-59 123 727 0 0,64-207 183 0 0,-1 0 0 0 0,1 0 0 0 0,0 0 1 0 0,0 0-1 0 0,0-1 0 0 0,0 1 1 0 0,0 0-1 0 0,0-1 0 0 0,0 1 1 0 0,1-1-1 0 0,-1 1 0 0 0,1-1 0 0 0,-1 1 1 0 0,1-1-1 0 0,-1 0 0 0 0,1 0 1 0 0,0 0-1 0 0,-1 0 0 0 0,1 0 0 0 0,0 0 1 0 0,0 0-1 0 0,0-1 0 0 0,0 1 1 0 0,0-1-1 0 0,0 1 0 0 0,0-1 0 0 0,0 0 1 0 0,0 0-1 0 0,0 0 0 0 0,0 0-25 0 0,4 2 78 0 0,153 9 549 0 0,-42-22-1220 0 0,-44-12-3011 0 0,-62 17 2557 0 0</inkml:trace>
  <inkml:trace contextRef="#ctx0" brushRef="#br3" timeOffset="-208476.524">14989 9516 7058 0 0,'-41'108'4658'0'0,"-22"149"-4051"0"0,56-216-534 0 0,3 0 0 0 0,1 0 1 0 0,2 1-1 0 0,2-1 0 0 0,2 1 1 0 0,1-1-1 0 0,3 0 0 0 0,1-1 1 0 0,2 1-1 0 0,1-2 0 0 0,3 1 1 0 0,3 3-74 0 0,-11-34-178 0 0,1 1-1 0 0,1-1 1 0 0,0-1 0 0 0,0 1 0 0 0,1-2-1 0 0,0 1 1 0 0,0-1 0 0 0,1 0-1 0 0,0-1 1 0 0,0 0 0 0 0,0-1 0 0 0,1 0-1 0 0,0 0 1 0 0,0-1 0 0 0,0-1 0 0 0,0 0-1 0 0,0 0 1 0 0,1-1 0 0 0,0 0 0 0 0,-1-1-1 0 0,1-1 1 0 0,0 0 0 0 0,-1 0 0 0 0,10-3 178 0 0,6 2-915 0 0</inkml:trace>
  <inkml:trace contextRef="#ctx0" brushRef="#br3" timeOffset="-207811.76">15680 9801 5657 0 0,'0'0'2230'0'0,"-9"-38"1045"0"0,-12 25-1690 0 0,-19-1-1373 0 0,-25 37 100 0 0,50-14-272 0 0,-5 1-74 0 0,0 2-1 0 0,0 0 1 0 0,1 1 0 0 0,1 0 0 0 0,0 2 0 0 0,1 0-1 0 0,0 1 1 0 0,1 1 0 0 0,1 0 0 0 0,1 1 0 0 0,1 1-1 0 0,0 0 1 0 0,1 0 0 0 0,-7 19 34 0 0,18-36-36 0 0,0 0 1 0 0,0 0-1 0 0,1 0 0 0 0,-1 0 1 0 0,0 0-1 0 0,1 0 0 0 0,0 0 1 0 0,-1 0-1 0 0,1 0 0 0 0,0 0 1 0 0,0 0-1 0 0,0 0 0 0 0,0 0 1 0 0,0 0-1 0 0,1 0 0 0 0,-1 0 1 0 0,1 0-1 0 0,-1 0 0 0 0,1 0 1 0 0,0 0-1 0 0,-1 0 0 0 0,1-1 0 0 0,0 1 1 0 0,1 0-1 0 0,-1 0 0 0 0,0-1 1 0 0,0 1-1 0 0,1-1 0 0 0,-1 1 1 0 0,1-1-1 0 0,-1 1 0 0 0,1-1 1 0 0,-1 0-1 0 0,1 0 0 0 0,0 0 1 0 0,0 0-1 0 0,0 0 0 0 0,-1 0 1 0 0,1 0-1 0 0,0-1 0 0 0,0 1 1 0 0,0-1-1 0 0,0 1 0 0 0,0-1 1 0 0,0 0-1 0 0,0 0 0 0 0,2 0 36 0 0,102 3-399 0 0,-81-5 376 0 0,-11 0 56 0 0,0 0 0 0 0,1 0 0 0 0,0 2 0 0 0,-1 0-1 0 0,1 0 1 0 0,-1 1 0 0 0,1 1 0 0 0,-1 0-1 0 0,0 1 1 0 0,0 1 0 0 0,0 0 0 0 0,0 1 0 0 0,-1 1-1 0 0,1 0 1 0 0,6 4-33 0 0,-19-7 29 0 0,1 0 0 0 0,0 0 0 0 0,-1 0-1 0 0,1 0 1 0 0,-1 1 0 0 0,0-1 0 0 0,0 0 0 0 0,0 0-1 0 0,-1 1 1 0 0,1-1 0 0 0,-1 1 0 0 0,0-1 0 0 0,0 1-1 0 0,0-1 1 0 0,0 0 0 0 0,0 1 0 0 0,-1-1 0 0 0,0 1 0 0 0,1-1-1 0 0,-1 0 1 0 0,-1 0 0 0 0,1 1 0 0 0,0-1 0 0 0,-1 0-1 0 0,0 0 1 0 0,1 0 0 0 0,-1 0 0 0 0,0-1 0 0 0,0 1-1 0 0,-1 0 1 0 0,1-1 0 0 0,-1 0 0 0 0,1 1 0 0 0,-1-1 0 0 0,0 0-1 0 0,0 0 1 0 0,0-1 0 0 0,0 1 0 0 0,0 0 0 0 0,0-1-1 0 0,0 0 1 0 0,0 0 0 0 0,-1 0-29 0 0,-134 70-1179 0 0,112-67-1783 0 0,25-4 1817 0 0</inkml:trace>
  <inkml:trace contextRef="#ctx0" brushRef="#br3" timeOffset="-207330.696">15924 10102 7194 0 0,'45'28'4797'0'0,"26"0"-4053"0"0,41-4-2066 0 0,-148 33-92 0 0,-33 12 1030 0 0,-58 22 1573 0 0,120-85-513 0 0,10-3 718 0 0,21 3-1288 0 0,-7-2-1 0 0,0 0-1 0 0,0-1 0 0 0,0 0 1 0 0,0-2-1 0 0,1 0 1 0 0,-1 0-1 0 0,0-2 0 0 0,0 0 1 0 0,1-2-1 0 0,6-1-104 0 0,116-4-1989 0 0,-76-3-3287 0 0,-56 2 4038 0 0</inkml:trace>
  <inkml:trace contextRef="#ctx0" brushRef="#br3" timeOffset="-207067.638">16607 9543 7890 0 0,'38'37'5185'0'0,"9"32"-4666"0"0,-34-47-186 0 0,4 0-333 0 0,-1 1 1 0 0,-1 1-1 0 0,0 1 1 0 0,-2-1-1 0 0,-1 2 0 0 0,-1 0 1 0 0,-2 0-1 0 0,0 1 1 0 0,-2 0-1 0 0,-1 1 1 0 0,-1 0-1 0 0,-1 0 0 0 0,-1 0 1 0 0,-2 0-1 0 0,-1 0 1 0 0,-2 11-1 0 0,-2-9-76 0 0,-1 0 0 0 0,-1-1 0 0 0,-2 1 0 0 0,-1-1 0 0 0,-1-1 0 0 0,-1 0 0 0 0,-2 0 0 0 0,-1 0 76 0 0,-25 19-3481 0 0,37-40 2022 0 0</inkml:trace>
  <inkml:trace contextRef="#ctx0" brushRef="#br3" timeOffset="-206434.569">17641 9734 9442 0 0,'-62'2'6408'0'0,"51"-1"-6575"0"0,0 0 0 0 0,0 1 0 0 0,0 0 0 0 0,0 1 0 0 0,1 0 0 0 0,-1 1 1 0 0,1 0-1 0 0,0 1 0 0 0,0 0 0 0 0,0 0 0 0 0,-3 3 167 0 0,0 1 34 0 0,0 1 0 0 0,1 1 1 0 0,0 0-1 0 0,0 1 1 0 0,1 0-1 0 0,1 1 0 0 0,0 0 1 0 0,0 0-1 0 0,2 1 1 0 0,0 0-1 0 0,0 1 0 0 0,1 0 1 0 0,1 0-1 0 0,1 1 1 0 0,0-1-1 0 0,1 1 0 0 0,0 0 1 0 0,1 0-1 0 0,0 11-34 0 0,3-20 12 0 0,0-1 0 0 0,0 0-1 0 0,1 1 1 0 0,-1-1 0 0 0,1 0-1 0 0,1 1 1 0 0,-1-1 0 0 0,1 0-1 0 0,0 0 1 0 0,1 0 0 0 0,-1 0 0 0 0,1 0-1 0 0,0-1 1 0 0,1 1 0 0 0,-1-1-1 0 0,1 0 1 0 0,0 0 0 0 0,1 0 0 0 0,-1-1-1 0 0,1 1 1 0 0,0-1 0 0 0,0 0-1 0 0,0-1 1 0 0,0 1 0 0 0,1-1 0 0 0,-1 0-1 0 0,1 0 1 0 0,0-1 0 0 0,0 1-1 0 0,0-1 1 0 0,0-1 0 0 0,0 1-1 0 0,1-1 1 0 0,-1 0 0 0 0,0 0 0 0 0,4-1-12 0 0,1-2 5 0 0,0 0 0 0 0,0-1 1 0 0,0-1-1 0 0,0 1 1 0 0,0-2-1 0 0,-1 0 1 0 0,1 0-1 0 0,-1 0 0 0 0,-1-2 1 0 0,1 1-1 0 0,-1-1 1 0 0,0 0-1 0 0,-1-1 0 0 0,1 0 1 0 0,0-2-6 0 0,3-3-11 0 0,-1 0-1 0 0,-1-1 1 0 0,0 0 0 0 0,0-1 0 0 0,-1 0 0 0 0,-1-1-1 0 0,-1 0 1 0 0,0 0 0 0 0,-1 0 0 0 0,-1-1 0 0 0,-1 0-1 0 0,0 0 1 0 0,-1 0 0 0 0,-1 0 0 0 0,0-1 0 0 0,-1 1-1 0 0,-1 0 1 0 0,-1-1 0 0 0,-1 1 0 0 0,0 0-1 0 0,-1-1 1 0 0,-1 1 0 0 0,0 0 0 0 0,-1 1 0 0 0,-1-1-1 0 0,-1 1 1 0 0,-7-13 11 0 0,-47-85 120 0 0,69 94-331 0 0,84-76-83 0 0,-12 41-3500 0 0,-51 52 596 0 0,-20 9 1829 0 0</inkml:trace>
  <inkml:trace contextRef="#ctx0" brushRef="#br3" timeOffset="-205855.37">17916 9961 8546 0 0,'9'1'4786'0'0,"18"-10"-5570"0"0,-17 5 1140 0 0,43-19-728 0 0,-49 20 375 0 0,1-1 1 0 0,0 1 0 0 0,0 0 0 0 0,0 0-1 0 0,0 1 1 0 0,1-1 0 0 0,-1 1 0 0 0,0 0 0 0 0,1 1-1 0 0,0-1 1 0 0,-1 1 0 0 0,1 0 0 0 0,0 0-1 0 0,0 1 1 0 0,0 0 0 0 0,-1 0 0 0 0,1 0 0 0 0,0 1-1 0 0,0 0 1 0 0,0 0 0 0 0,-1 0 0 0 0,1 1-1 0 0,-1 0 1 0 0,1 0 0 0 0,-1 0 0 0 0,0 1 0 0 0,1 0-1 0 0,-1 0-3 0 0,-1 0-60 0 0,0 0 0 0 0,0 1 0 0 0,-1-1 0 0 0,1 1 0 0 0,-1-1-1 0 0,0 1 1 0 0,0 0 0 0 0,-1 0 0 0 0,1 0 0 0 0,-1 1-1 0 0,0-1 1 0 0,0 0 0 0 0,0 1 0 0 0,-1 0 0 0 0,1-1 0 0 0,-1 1-1 0 0,0 0 1 0 0,-1 0 0 0 0,1 0 0 0 0,-1-1 0 0 0,0 1 0 0 0,0 0-1 0 0,0 0 1 0 0,-1 0 0 0 0,0 1 60 0 0,-50 93 559 0 0,-13-42 902 0 0,14-50-1497 0 0,71-17-29 0 0,-21 10 65 0 0,99 4 46 0 0,-95-4-39 0 0,-1 1 0 0 0,1-1 1 0 0,-1 1-1 0 0,1 0 0 0 0,-1 1 0 0 0,1-1 1 0 0,-1 1-1 0 0,0-1 0 0 0,1 1 0 0 0,-1 0 1 0 0,0 0-1 0 0,0 1 0 0 0,-1-1 0 0 0,1 0 1 0 0,0 1-1 0 0,-1 0 0 0 0,1-1 0 0 0,-1 1 1 0 0,0 0-1 0 0,0 0 0 0 0,0 1 0 0 0,0-1 1 0 0,-1 0-1 0 0,1 1 0 0 0,-1-1 0 0 0,0 1 1 0 0,0-1-1 0 0,0 1 0 0 0,-1 0-7 0 0,-1 6-23 0 0,-1 0 1 0 0,-1 0-1 0 0,0-1 0 0 0,0 1 1 0 0,-1-1-1 0 0,0 0 0 0 0,-1 1 0 0 0,0-2 1 0 0,0 1-1 0 0,-1-1 0 0 0,0 0 0 0 0,0 0 1 0 0,-1 0-1 0 0,0-1 0 0 0,0 0 1 0 0,-1 0-1 0 0,0-1 0 0 0,0 0 0 0 0,-1-1 1 0 0,1 1-1 0 0,-1-2 0 0 0,0 1 0 0 0,-1-1 1 0 0,-3 1 22 0 0,-116 41-4460 0 0,102-41 2982 0 0</inkml:trace>
  <inkml:trace contextRef="#ctx0" brushRef="#br3" timeOffset="-204734.611">13811 8418 6025 0 0,'17'-24'6720'0'0,"-22"35"-6376"0"0,-21 117-389 0 0,8-87 189 0 0,-2 0 0 0 0,-2-1 0 0 0,-1-2-1 0 0,-2 0 1 0 0,-2-2 0 0 0,-7 6-144 0 0,29-35 14 0 0,0 0-1 0 0,0-1 1 0 0,-1 1 0 0 0,0-1 0 0 0,0 0 0 0 0,0-1-1 0 0,-1 0 1 0 0,0 0 0 0 0,0 0 0 0 0,0-1-1 0 0,-1 0 1 0 0,1 0 0 0 0,-1-1 0 0 0,0 0-1 0 0,0 0 1 0 0,0-1 0 0 0,0 0 0 0 0,-1 0-1 0 0,1-1 1 0 0,-1 0 0 0 0,1 0 0 0 0,-2-1-14 0 0,5-3-22 0 0,0 0 1 0 0,0 0 0 0 0,0-1-1 0 0,1 0 1 0 0,-1 1-1 0 0,1-1 1 0 0,0-1 0 0 0,0 1-1 0 0,1-1 1 0 0,-1 1-1 0 0,1-1 1 0 0,0 0 0 0 0,0 0-1 0 0,0-1 1 0 0,1 1 0 0 0,0 0-1 0 0,0-1 1 0 0,0 0-1 0 0,1 1 1 0 0,0-1 0 0 0,0 0-1 0 0,0 0 1 0 0,1 1-1 0 0,0-1 1 0 0,0 0 0 0 0,0 0-1 0 0,1 0 1 0 0,0 0 0 0 0,0 0 21 0 0,0-4-15 0 0,1 1 0 0 0,0 0 0 0 0,0 0 0 0 0,1-1 0 0 0,0 2-1 0 0,1-1 1 0 0,0 0 0 0 0,0 1 0 0 0,1 0 0 0 0,0 0 0 0 0,1 0 0 0 0,-1 0 0 0 0,4-2 15 0 0,-7 8-2 0 0,0-1-1 0 0,1 0 0 0 0,-1 1 0 0 0,1 0 0 0 0,0 0 0 0 0,0-1 0 0 0,0 2 0 0 0,0-1 1 0 0,0 0-1 0 0,0 0 0 0 0,0 1 0 0 0,0 0 0 0 0,1 0 0 0 0,-1 0 0 0 0,0 0 0 0 0,1 0 0 0 0,-1 1 1 0 0,1-1-1 0 0,-1 1 0 0 0,1 0 0 0 0,0 0 0 0 0,-1 0 0 0 0,1 1 0 0 0,-1-1 0 0 0,0 1 1 0 0,1 0-1 0 0,-1 0 0 0 0,1 0 0 0 0,-1 0 0 0 0,0 1 0 0 0,0-1 0 0 0,0 1 0 0 0,0 0 1 0 0,0 0-1 0 0,0 0 0 0 0,1 2 3 0 0,76 98 101 0 0,1 22-105 0 0,-71-111-484 0 0,1-1 1 0 0,0-1-1 0 0,1 1 0 0 0,0-2 0 0 0,1 0 1 0 0,0 0-1 0 0,1-1 0 0 0,9 5 488 0 0,6-6-1966 0 0,-14-3 367 0 0</inkml:trace>
  <inkml:trace contextRef="#ctx0" brushRef="#br3" timeOffset="-203756.744">14032 8981 8018 0 0,'-5'-1'1529'0'0,"-23"-19"2578"0"0,31 13-4128 0 0,1 0 0 0 0,0 0 1 0 0,0 1-1 0 0,0-1 0 0 0,1 1 1 0 0,-1 0-1 0 0,2 0 0 0 0,-1 0 1 0 0,0 1-1 0 0,1 0 0 0 0,0 0 1 0 0,1 1-1 0 0,-1-1 0 0 0,1 1 1 0 0,-1 1-1 0 0,1-1 0 0 0,0 1 0 0 0,2 0 22 0 0,1 1 11 0 0,-9 2-35 0 0,-1 0-24 0 0,0 0-18 0 0,45 42-142 0 0,-40-36 133 0 0,0 0 1 0 0,0 1-1 0 0,0-1 0 0 0,-1 1 1 0 0,0 0-1 0 0,-1 0 0 0 0,0 1 1 0 0,0-1-1 0 0,0 1 0 0 0,-1 0 1 0 0,0-1-1 0 0,-1 1 0 0 0,1 0 1 0 0,-1 0-1 0 0,-1 0 0 0 0,0 0 1 0 0,0 0-1 0 0,-1 0 0 0 0,1 0 1 0 0,-2 0-1 0 0,1 0 0 0 0,-1 0 1 0 0,0-1-1 0 0,-1 1 0 0 0,0 0 1 0 0,0-1-1 0 0,-1 0 0 0 0,0 0 1 0 0,0 1 73 0 0,-114 136 1057 0 0,136-127-710 0 0,80 3-12 0 0,124-47-1673 0 0,-136-1-3918 0 0,-71 18 4160 0 0</inkml:trace>
  <inkml:trace contextRef="#ctx0" brushRef="#br3" timeOffset="-203509.198">14852 8260 9274 0 0,'-18'22'2445'0'0,"-90"142"1093"0"0,86-112-3505 0 0,3 0 1 0 0,2 2-1 0 0,2 0 1 0 0,3 0 0 0 0,-2 32-34 0 0,-1 169 240 0 0,15-248-285 0 0,1-1 0 0 0,-1 1 0 0 0,1-1 0 0 0,1 1 0 0 0,-1-1 0 0 0,1 0 0 0 0,0 1 0 0 0,1-1 0 0 0,-1 0 0 0 0,1-1 0 0 0,0 1 0 0 0,1 0 0 0 0,-1-1 0 0 0,1 0 1 0 0,0 1-1 0 0,1-2 0 0 0,-1 1 0 0 0,1 0 0 0 0,0-1 0 0 0,0 0 0 0 0,0 0 0 0 0,0-1 0 0 0,1 1 0 0 0,0-1 0 0 0,0 0 0 0 0,0-1 0 0 0,0 1 0 0 0,0-1 0 0 0,0 0 0 0 0,5 0 45 0 0,139-12-5433 0 0,-118 2 3728 0 0</inkml:trace>
  <inkml:trace contextRef="#ctx0" brushRef="#br3" timeOffset="-202781.257">15518 8448 5329 0 0,'-13'-5'6529'0'0,"-16"-3"-6015"0"0,-3 9-467 0 0,1 1 1 0 0,0 1-1 0 0,-1 1 0 0 0,2 2 1 0 0,-1 1-1 0 0,1 2 0 0 0,0 1 1 0 0,0 1-1 0 0,2 1 0 0 0,-15 10-47 0 0,34-17-14 0 0,-1 1-1 0 0,1 1 1 0 0,0 0-1 0 0,1 0 1 0 0,0 1-1 0 0,0 0 1 0 0,0 0-1 0 0,1 1 1 0 0,0 0-1 0 0,1 0 1 0 0,0 1 0 0 0,1-1-1 0 0,0 1 1 0 0,0 1-1 0 0,-1 4 15 0 0,6-13-19 0 0,0 0 0 0 0,-1 0 0 0 0,1 0-1 0 0,0 0 1 0 0,0 1 0 0 0,1-1 0 0 0,-1 0 0 0 0,0 0 0 0 0,1 0 0 0 0,-1 0 0 0 0,1 0-1 0 0,0 0 1 0 0,-1 0 0 0 0,1 0 0 0 0,0 0 0 0 0,0 0 0 0 0,1 0 0 0 0,-1 0-1 0 0,0-1 1 0 0,1 1 0 0 0,-1 0 0 0 0,1-1 0 0 0,-1 1 0 0 0,1-1 0 0 0,-1 0-1 0 0,1 1 1 0 0,0-1 0 0 0,0 0 0 0 0,0 0 0 0 0,0 0 0 0 0,0 0 0 0 0,0-1-1 0 0,0 1 1 0 0,0 0 0 0 0,0-1 0 0 0,0 1 0 0 0,0-1 0 0 0,1 0 0 0 0,-1 0 0 0 0,1 0 18 0 0,91-2-379 0 0,67-15-184 0 0,-150 16 579 0 0,-1 2-1 0 0,1-1 1 0 0,0 1-1 0 0,-1 1 0 0 0,1 0 1 0 0,-1 1-1 0 0,1-1 1 0 0,-1 2-1 0 0,0 0 1 0 0,-1 0-1 0 0,1 1 0 0 0,0 0 1 0 0,-1 0-1 0 0,0 1 1 0 0,-1 1-1 0 0,8 6-14 0 0,-14-10 79 0 0,-1 1 0 0 0,0 0 0 0 0,-1 0 0 0 0,1 0 1 0 0,0-1-1 0 0,-1 1 0 0 0,0 0 0 0 0,0 0 0 0 0,0 0 0 0 0,-1 0 0 0 0,1 0 0 0 0,-1 0 0 0 0,0-1 0 0 0,0 1 1 0 0,0 0-1 0 0,0-1 0 0 0,-1 1 0 0 0,0 0 0 0 0,1-1 0 0 0,-1 0 0 0 0,0 1 0 0 0,-1-1 0 0 0,1 0 0 0 0,-1 0 1 0 0,1 0-1 0 0,-1-1 0 0 0,0 1 0 0 0,0-1 0 0 0,0 1 0 0 0,0-1 0 0 0,-1 0 0 0 0,-1 1-79 0 0,-110 50 731 0 0,100-45-914 0 0,-78 36-161 0 0,31-36-4519 0 0,57-9 3428 0 0</inkml:trace>
  <inkml:trace contextRef="#ctx0" brushRef="#br3" timeOffset="-202530.191">15696 8801 8498 0 0,'12'109'6317'0'0,"38"140"-7505"0"0,-43-193-922 0 0,-9-59-528 0 0,0 2 1209 0 0</inkml:trace>
  <inkml:trace contextRef="#ctx0" brushRef="#br3" timeOffset="-202282.244">15980 8131 9666 0 0,'35'37'6997'0'0,"-8"44"-6976"0"0,-13-34-40 0 0,-1-16-97 0 0,-1 0-1 0 0,-2 1 1 0 0,-1 1 0 0 0,-2-1 0 0 0,-1 1-1 0 0,-2 0 1 0 0,-1 1 0 0 0,-1-1-1 0 0,-2 1 1 0 0,-1-1 0 0 0,-5 27 116 0 0,-42 112 397 0 0,28-115-697 0 0,-31 47-3735 0 0,35-88 2517 0 0</inkml:trace>
  <inkml:trace contextRef="#ctx0" brushRef="#br3" timeOffset="-201736.179">16434 9137 11690 0 0,'-13'18'4730'0'0,"2"-2"-3442"0"0,-8-8-1120 0 0,-2 1 224 0 0,11-6-664 0 0,-2 1-888 0 0,10-4-881 0 0,-1 0 1529 0 0,3-2-1064 0 0,0 0-857 0 0</inkml:trace>
  <inkml:trace contextRef="#ctx0" brushRef="#br3" timeOffset="-201147.304">17177 8430 9498 0 0,'-90'40'5551'0'0,"60"-24"-6069"0"0,1 0 1 0 0,0 2 0 0 0,2 1 0 0 0,0 2 0 0 0,-19 18 517 0 0,33-29 76 0 0,0 0 0 0 0,1 0 1 0 0,0 1-1 0 0,1 1 0 0 0,0 0 1 0 0,1 1-1 0 0,0 0 0 0 0,1 0 1 0 0,0 1-1 0 0,1 0 0 0 0,1 1 1 0 0,0-1-1 0 0,1 1 0 0 0,1 1 1 0 0,0-1-1 0 0,1 1 0 0 0,1 0 1 0 0,0 0-1 0 0,2 0 0 0 0,-1 0 1 0 0,2 12-77 0 0,3-22 7 0 0,0 0 0 0 0,0 0 1 0 0,1 0-1 0 0,0 0 0 0 0,0-1 0 0 0,0 1 1 0 0,1-1-1 0 0,0 0 0 0 0,0-1 1 0 0,0 1-1 0 0,0-1 0 0 0,1 0 1 0 0,-1 0-1 0 0,1-1 0 0 0,0 1 0 0 0,1-1 1 0 0,-1-1-1 0 0,0 1 0 0 0,1-1 1 0 0,-1 0-1 0 0,1-1 0 0 0,0 1 1 0 0,0-1-1 0 0,-1-1 0 0 0,1 1 0 0 0,0-1 1 0 0,0-1-1 0 0,0 1 0 0 0,0-1 1 0 0,-1 0-1 0 0,1 0 0 0 0,0-1 0 0 0,-1 0 1 0 0,1 0-1 0 0,-1-1 0 0 0,3-1-7 0 0,1-1 4 0 0,0-1-1 0 0,-1 0 0 0 0,0-1 1 0 0,0 0-1 0 0,0-1 1 0 0,-1 0-1 0 0,0 0 0 0 0,0 0 1 0 0,-1-1-1 0 0,0 0 0 0 0,-1-1 1 0 0,0 1-1 0 0,0-1 0 0 0,-1-1 1 0 0,-1 1-1 0 0,1-1 1 0 0,-2 1-1 0 0,1-1 0 0 0,-2-1 1 0 0,1 1-1 0 0,-1-9-3 0 0,3-19-44 0 0,-1-1 0 0 0,-3 1 0 0 0,-1-1 0 0 0,-2 1 0 0 0,-6-27 44 0 0,5 37 24 0 0,-2 1 0 0 0,-1 0-1 0 0,-2 0 1 0 0,0 1 0 0 0,-2 0 0 0 0,-1 0 0 0 0,-11-18-24 0 0,-23-8 1093 0 0,46 53-1117 0 0,0 0-1 0 0,0-1 1 0 0,-1 1-1 0 0,1 0 1 0 0,0 0-1 0 0,0 0 0 0 0,-1-1 1 0 0,1 1-1 0 0,0 0 1 0 0,0-1-1 0 0,-1 1 1 0 0,1-1-1 0 0,0 1 1 0 0,-1-1-1 0 0,1 1 1 0 0,-1-1-1 0 0,1 1 1 0 0,-1-1-1 0 0,1 0 0 0 0,-1 1 1 0 0,1-1-1 0 0,-1 0 1 0 0,0 1-1 0 0,1-1 1 0 0,-1 0-1 0 0,0 0 1 0 0,1 1-1 0 0,-1-1 1 0 0,0 0-1 0 0,0 0 0 0 0,0 1 1 0 0,0-1-1 0 0,0 0 1 0 0,0 0-1 0 0,0 0 1 0 0,0 1-1 0 0,0-1 1 0 0,0 0-1 0 0,0 0 1 0 0,0 0-1 0 0,-1 1 0 0 0,1-1 1 0 0,0 0-1 0 0,-1 0 1 0 0,1 1-1 0 0,0-1 1 0 0,-1 0-1 0 0,1 1 1 0 0,-1-1-1 0 0,1 0 1 0 0,-1 1-1 0 0,1-1 1 0 0,-1 1-1 0 0,1-1 0 0 0,-1 1 1 0 0,0-1-1 0 0,1 1 1 0 0,-1 0-1 0 0,0-1 1 0 0,0 1-1 0 0,1-1 1 0 0,-1 1 24 0 0,126 5-5815 0 0,-111-2 4371 0 0,0 2-438 0 0</inkml:trace>
  <inkml:trace contextRef="#ctx0" brushRef="#br3" timeOffset="-200525.453">17329 8683 4001 0 0,'-12'-2'4212'0'0,"35"-13"-4214"0"0,95-11 650 0 0,-98 26-472 0 0,-12-1-163 0 0,0 0 0 0 0,0 0 0 0 0,-1 1-1 0 0,1 0 1 0 0,0 0 0 0 0,0 1 0 0 0,0 0 0 0 0,-1 0-1 0 0,1 1 1 0 0,-1 0 0 0 0,1 0 0 0 0,-1 1 0 0 0,0 0-1 0 0,0 0 1 0 0,0 1 0 0 0,0 0 0 0 0,0 0 0 0 0,-1 1 0 0 0,0 0-1 0 0,1 0-12 0 0,-6-3 20 0 0,1 0-1 0 0,-1 1 0 0 0,0-1 1 0 0,-1 0-1 0 0,1 0 0 0 0,0 0 0 0 0,-1 1 1 0 0,1-1-1 0 0,-1 0 0 0 0,1 0 1 0 0,-1 1-1 0 0,0-1 0 0 0,0 0 1 0 0,0 1-1 0 0,-1-1 0 0 0,1 0 1 0 0,0 1-1 0 0,-1-1 0 0 0,1 0 0 0 0,-1 0 1 0 0,0 1-1 0 0,0-1 0 0 0,0 0 1 0 0,0 0-1 0 0,0 0 0 0 0,-1 0 1 0 0,1 0-1 0 0,0 0 0 0 0,-1-1 0 0 0,1 1 1 0 0,-1 0-1 0 0,0-1 0 0 0,0 1 1 0 0,0-1-1 0 0,0 1-19 0 0,-72 44 928 0 0,68-43-893 0 0,5-2-37 0 0,1 0 0 0 0,0-1-1 0 0,-1 1 1 0 0,1 0-1 0 0,0 0 1 0 0,0 0 0 0 0,0 0-1 0 0,0 0 1 0 0,-1 0-1 0 0,1 0 1 0 0,1 0 0 0 0,-1 0-1 0 0,0 0 1 0 0,0-1-1 0 0,0 1 1 0 0,0 0 0 0 0,1 0-1 0 0,-1 0 1 0 0,0 0-1 0 0,1 0 1 0 0,-1 0 0 0 0,1-1-1 0 0,-1 1 1 0 0,1 0-1 0 0,-1 0 1 0 0,1-1 0 0 0,0 1-1 0 0,-1 0 1 0 0,1-1-1 0 0,0 1 1 0 0,-1-1-1 0 0,1 1 1 0 0,0-1 0 0 0,0 1-1 0 0,0-1 1 0 0,-1 1-1 0 0,1-1 1 0 0,0 0 0 0 0,0 1-1 0 0,0-1 1 0 0,0 0-1 0 0,0 0 1 0 0,0 0 0 0 0,0 0-1 0 0,0 0 1 0 0,0 0-1 0 0,-1 0 1 0 0,2 0 2 0 0,26 20 55 0 0,42 67 251 0 0,-70-77-159 0 0,-1 0 1 0 0,-1 1-1 0 0,1-1 1 0 0,-2 0-1 0 0,1 0 1 0 0,-1 0-1 0 0,-1 0 1 0 0,0-1-1 0 0,0 1 1 0 0,-1-1-1 0 0,0 0 1 0 0,0 0-1 0 0,-1-1 1 0 0,-1 0-1 0 0,1 0 1 0 0,-1 0-1 0 0,-1-1 1 0 0,1 0-1 0 0,-1 0 1 0 0,0-1-1 0 0,-1 0 1 0 0,0 0-1 0 0,-4 1-147 0 0,-61 17-3911 0 0,62-27 2520 0 0</inkml:trace>
  <inkml:trace contextRef="#ctx0" brushRef="#br3" timeOffset="-199534.014">13729 7338 5681 0 0,'-27'57'4024'0'0,"2"-5"-3740"0"0,14-23-234 0 0,5-7 60 0 0,0 0 0 0 0,-2 0 0 0 0,0-1-1 0 0,-1-1 1 0 0,-2 1 0 0 0,0-2 0 0 0,-1 1 0 0 0,0-1 0 0 0,-2-1 0 0 0,0-1 0 0 0,-1 0 0 0 0,-1 0 0 0 0,-1-2-1 0 0,0 0 1 0 0,-1-1 0 0 0,-4 2-110 0 0,19-14 1 0 0,1-1 0 0 0,0 0 0 0 0,0 0 0 0 0,-1 0 1 0 0,1 0-1 0 0,-1 0 0 0 0,1-1 0 0 0,-1 1 0 0 0,1-1 0 0 0,-1 1 0 0 0,0-1 0 0 0,1 0 0 0 0,-1 0 0 0 0,1 0 0 0 0,-1-1 0 0 0,1 1 1 0 0,-1-1-1 0 0,1 1 0 0 0,-1-1 0 0 0,1 0 0 0 0,-1 0 0 0 0,1 0 0 0 0,0 0 0 0 0,-1 0 0 0 0,1 0 0 0 0,0-1 0 0 0,0 1 0 0 0,0-1 0 0 0,0 0 1 0 0,0 1-1 0 0,0-1 0 0 0,0 0 0 0 0,1 0 0 0 0,-1 0 0 0 0,1-1 0 0 0,0 1 0 0 0,-1 0 0 0 0,1 0 0 0 0,0-1 0 0 0,0 1 0 0 0,0-1 0 0 0,1 1 1 0 0,-1 0-1 0 0,0-1 0 0 0,1 0-1 0 0,-13-123-1222 0 0,15 116 1186 0 0,0 0 0 0 0,0 0 1 0 0,1 0-1 0 0,0 0 1 0 0,1 1-1 0 0,0-1 1 0 0,0 1-1 0 0,1 0 0 0 0,0 0 1 0 0,1 0-1 0 0,0 1 1 0 0,1 0-1 0 0,-1 0 0 0 0,1 1 1 0 0,1-1-1 0 0,-1 1 1 0 0,1 1-1 0 0,1 0 1 0 0,-1 0-1 0 0,1 0 0 0 0,0 1 1 0 0,7-3 35 0 0,-3 6 42 0 0,-1 0 0 0 0,1 0-1 0 0,0 1 1 0 0,0 0 0 0 0,-1 1 0 0 0,1 1 0 0 0,0 0 0 0 0,0 1 0 0 0,-1 0 0 0 0,1 1 0 0 0,-1 0 0 0 0,1 1-42 0 0,0 2 35 0 0,-1 0 0 0 0,0 1 0 0 0,0 0 0 0 0,0 1 1 0 0,-1 0-1 0 0,-1 1 0 0 0,1 0 0 0 0,-1 1 1 0 0,-1 0-1 0 0,0 0 0 0 0,0 1 0 0 0,-1 0 1 0 0,0 1-1 0 0,-1 0 0 0 0,-1 0 0 0 0,6 12-35 0 0,52 73-768 0 0,-16-66-2771 0 0,-34-30 2060 0 0</inkml:trace>
  <inkml:trace contextRef="#ctx0" brushRef="#br3" timeOffset="-198648.871">13909 7843 5745 0 0,'-21'3'4683'0'0,"18"-6"-4794"0"0,77-25-30 0 0,48 4 246 0 0,-119 24-126 0 0,0 0 0 0 0,0 0 0 0 0,0 1 0 0 0,1-1 0 0 0,-1 1 0 0 0,-1 0 0 0 0,1 0 0 0 0,0 0 0 0 0,0 0 0 0 0,0 0 0 0 0,0 1 0 0 0,-1-1 0 0 0,1 1 0 0 0,0-1 0 0 0,-1 1 0 0 0,0 0 1 0 0,1 0-1 0 0,-1 1 0 0 0,0-1 0 0 0,0 0 0 0 0,0 1 0 0 0,0-1 0 0 0,-1 1 0 0 0,1-1 0 0 0,-1 1 0 0 0,0 0 0 0 0,1 0 0 0 0,-1 0 0 0 0,0 0 0 0 0,-1 0 0 0 0,1 0 0 0 0,0 0 0 0 0,-1 0 0 0 0,0 0 1 0 0,0 0-1 0 0,0 0 0 0 0,0 0 0 0 0,0 0 21 0 0,-1 6 52 0 0,0 0 0 0 0,0-1 0 0 0,-1 0 0 0 0,-1 1 0 0 0,1-1 0 0 0,-1 0 0 0 0,-1 0 0 0 0,1 0 0 0 0,-1-1 0 0 0,-1 1 1 0 0,1-1-1 0 0,-1 0 0 0 0,-4 4-52 0 0,-25 44 604 0 0,21 15-37 0 0,47-56 44 0 0,-28-11-633 0 0,0-1 0 0 0,1 0 0 0 0,0 0 0 0 0,-1 0 1 0 0,1-1-1 0 0,0 0 0 0 0,0 0 0 0 0,0-1 0 0 0,0 1 0 0 0,0-2 0 0 0,-1 1 1 0 0,1-1-1 0 0,0 0 0 0 0,0 0 0 0 0,0-1 0 0 0,-1 0 0 0 0,1 0 0 0 0,2-2 22 0 0,-1 1-257 0 0,-1-1 0 0 0,1 0 0 0 0,-1 0 0 0 0,1-1 0 0 0,-1 0-1 0 0,-1 0 1 0 0,1 0 0 0 0,-1-1 0 0 0,0 0 0 0 0,0-1 0 0 0,0 1-1 0 0,2-6 258 0 0,-1 4-226 0 0,4-9-234 0 0</inkml:trace>
  <inkml:trace contextRef="#ctx0" brushRef="#br3" timeOffset="153559.105">15564 5642 5857 0 0,'3'21'4960'0'0,"10"-2"-5325"0"0,-7-11 722 0 0,120 155 410 0 0,-52-6-314 0 0,-69-133-482 0 0,-1 0 0 0 0,-1 0 0 0 0,-1 1 0 0 0,-1-1 0 0 0,-2 1 0 0 0,0-1 0 0 0,-2 1 0 0 0,0-1 0 0 0,-2 0 0 0 0,0 0 0 0 0,-2 0 0 0 0,-3 5 29 0 0,-20 17-3758 0 0,25-41 2540 0 0</inkml:trace>
  <inkml:trace contextRef="#ctx0" brushRef="#br3" timeOffset="152056.543">14788 5446 4241 0 0,'-40'23'5599'0'0,"8"13"-3512"0"0,-18 100-3018 0 0,33 97 548 0 0,20 104 1039 0 0,2-285-506 0 0,-4-20-64 0 0,1-1 0 0 0,2 1-1 0 0,2-1 1 0 0,0 1 0 0 0,2-2 0 0 0,2 1-1 0 0,0-1 1 0 0,2-1 0 0 0,2 1-86 0 0,1-3-33 0 0,-12-19-35 0 0,0 0-1 0 0,1-1 1 0 0,0 1 0 0 0,1-1 0 0 0,0 0 0 0 0,0 0 0 0 0,0 0-1 0 0,1-1 1 0 0,0 0 0 0 0,0 0 0 0 0,1-1 0 0 0,-1 1 0 0 0,6 2 68 0 0,-11-8-408 0 0,-1 0-216 0 0,0 0-257 0 0,0 0 357 0 0,0 0-259 0 0,0 0-268 0 0</inkml:trace>
  <inkml:trace contextRef="#ctx0" brushRef="#br3" timeOffset="152970.957">15268 5833 6049 0 0,'-37'-7'4870'0'0,"-24"-14"-5363"0"0,44 14 899 0 0,9 4-400 0 0,0 0 1 0 0,-1 1-1 0 0,1 0 1 0 0,-1 0 0 0 0,1 1-1 0 0,-1 0 1 0 0,0 0-1 0 0,1 1 1 0 0,-1 0-1 0 0,0 0 1 0 0,0 1 0 0 0,1 1-1 0 0,-1-1 1 0 0,1 1-1 0 0,-1 1 1 0 0,1-1-1 0 0,0 1 1 0 0,0 1 0 0 0,0 0-1 0 0,0 0 1 0 0,1 0-1 0 0,0 1 1 0 0,0 0-1 0 0,0 1 1 0 0,0-1 0 0 0,1 1-1 0 0,0 1 1 0 0,0-1-1 0 0,-2 5-6 0 0,-75 90 51 0 0,75-96-44 0 0,6 13-206 0 0,55 29 143 0 0,-50-45 55 0 0,0 0 1 0 0,0-1-1 0 0,0 0 0 0 0,1 1 1 0 0,-1-1-1 0 0,0-1 1 0 0,1 1-1 0 0,-1 0 0 0 0,1-1 1 0 0,-1 0-1 0 0,1 0 0 0 0,-1 0 1 0 0,1 0-1 0 0,-1 0 0 0 0,1-1 1 0 0,-1 1-1 0 0,0-1 1 0 0,1 0-1 0 0,-1 0 0 0 0,1-1 1 0 0,26-3 13 0 0,56 10-12 0 0,1 21-41 0 0,-20 24 16 0 0,-49-26 480 0 0,-31-6 611 0 0,-30 21-777 0 0,-26-15 489 0 0,-88 3-139 0 0,123-25-4043 0 0,2-2-3486 0 0,32 0 6180 0 0</inkml:trace>
  <inkml:trace contextRef="#ctx0" brushRef="#br3" timeOffset="153250.09">15258 6156 2497 0 0,'26'19'6117'0'0,"-17"15"-4049"0"0,-7-25-2448 0 0,1 11 570 0 0,0 0 0 0 0,-2 1 1 0 0,0-1-1 0 0,-1 1 0 0 0,-1-1 0 0 0,-1 0 0 0 0,-1 1 0 0 0,0-1 0 0 0,-4 6-190 0 0,-44 148 88 0 0,49-163-391 0 0,-3 6-253 0 0,-4-12-3687 0 0,9-5 3333 0 0</inkml:trace>
  <inkml:trace contextRef="#ctx0" brushRef="#br3" timeOffset="154765.833">16502 6105 4329 0 0,'25'-48'4524'0'0,"-22"43"-4355"0"0,-1 0-1 0 0,0-1 0 0 0,0 1 0 0 0,0 0 1 0 0,-1-1-1 0 0,0 1 0 0 0,0-1 0 0 0,0 1 1 0 0,-1-1-1 0 0,0 1 0 0 0,0-1 0 0 0,0 0 1 0 0,-1 1-1 0 0,1-1 0 0 0,-2 1 0 0 0,1-1 0 0 0,0 1 1 0 0,-1 0-1 0 0,0-1 0 0 0,0 1 0 0 0,-1 0 1 0 0,-1-2-169 0 0,0 4 81 0 0,1 0 1 0 0,-1 1 0 0 0,0 0-1 0 0,0 0 1 0 0,0 0 0 0 0,-1 0 0 0 0,1 0-1 0 0,0 1 1 0 0,-1 0 0 0 0,1 0-1 0 0,-1 0 1 0 0,1 0 0 0 0,-1 1-1 0 0,1 0 1 0 0,-1 0 0 0 0,0 0-1 0 0,1 0 1 0 0,-3 1-82 0 0,-5-1-33 0 0,-4 4-12 0 0,0 0 0 0 0,1 1 0 0 0,-1 0 0 0 0,1 1 0 0 0,0 1 0 0 0,1 1 0 0 0,0 0-1 0 0,0 0 1 0 0,0 2 0 0 0,1 0 0 0 0,1 0 0 0 0,-1 1 0 0 0,2 0 0 0 0,0 1 0 0 0,0 1 0 0 0,1 0-1 0 0,1 0 1 0 0,0 1 0 0 0,0 0 0 0 0,2 0 0 0 0,0 1 0 0 0,0 0 0 0 0,-3 15 45 0 0,6-22-3 0 0,0 1 1 0 0,0-1-1 0 0,1 1 0 0 0,0 0 1 0 0,0 0-1 0 0,1 0 0 0 0,1 0 1 0 0,-1 0-1 0 0,1 0 1 0 0,1 1-1 0 0,0-1 0 0 0,0 0 1 0 0,1 0-1 0 0,0 1 1 0 0,0-1-1 0 0,1 0 0 0 0,1 0 1 0 0,-1 0-1 0 0,2 0 1 0 0,-1-1-1 0 0,1 1 0 0 0,0-1 1 0 0,1 0-1 0 0,5 7 3 0 0,-7-12-3 0 0,0-1 1 0 0,0 1-1 0 0,1-1 0 0 0,-1 0 0 0 0,1 0 0 0 0,-1-1 1 0 0,1 1-1 0 0,0-1 0 0 0,-1 0 0 0 0,1 0 1 0 0,0 0-1 0 0,0 0 0 0 0,0-1 0 0 0,0 0 1 0 0,0 1-1 0 0,0-1 0 0 0,0-1 0 0 0,0 1 1 0 0,0-1-1 0 0,0 1 0 0 0,0-1 0 0 0,0 0 1 0 0,-1 0-1 0 0,1-1 0 0 0,0 1 0 0 0,-1-1 0 0 0,1 0 3 0 0,97-65-417 0 0,-79 50 288 0 0,-15 13 135 0 0,-1-1 1 0 0,0 1-1 0 0,0-1 1 0 0,0-1-1 0 0,0 1 1 0 0,-1-1 0 0 0,0 0-1 0 0,0 0 1 0 0,-1 0-1 0 0,0-1 1 0 0,0 0-1 0 0,0 0 1 0 0,-1 0 0 0 0,0 0-1 0 0,-1 0 1 0 0,1-1-1 0 0,-1 1 1 0 0,-1-1-1 0 0,1 1 1 0 0,-1-1-1 0 0,-1 0 1 0 0,1 0 0 0 0,-1 1-1 0 0,-1-1 1 0 0,1 0-1 0 0,-2-1-6 0 0,-2-14 50 0 0,-2 1-1 0 0,0-1 0 0 0,-2 1 0 0 0,0 0 1 0 0,-2 1-1 0 0,0 0 0 0 0,-1 0 0 0 0,-9-10-49 0 0,-17-38 108 0 0,24 43-97 0 0,4 12-10 0 0,0 0-1 0 0,1-1 1 0 0,1 0 0 0 0,1-1-1 0 0,0 0 1 0 0,1 1 0 0 0,1-2-1 0 0,0 1 1 0 0,1 0 0 0 0,1-1-1 0 0,0 0 1 0 0,2 1 0 0 0,0-17-1 0 0,16-5 193 0 0,24 27-137 0 0,-27 8 152 0 0,137-15-6494 0 0,-138 18 5337 0 0</inkml:trace>
  <inkml:trace contextRef="#ctx0" brushRef="#br3" timeOffset="155276.423">16641 6247 5841 0 0,'-16'34'6348'0'0,"-2"-17"-4923"0"0,18-22-1571 0 0,126-44 326 0 0,-118 47-236 0 0,0 1-1 0 0,0 0 0 0 0,-1 0 0 0 0,1 0 1 0 0,0 1-1 0 0,0 0 0 0 0,0 1 0 0 0,0 0 1 0 0,0 0-1 0 0,0 0 0 0 0,-1 1 1 0 0,1 1-1 0 0,0-1 0 0 0,-1 1 0 0 0,7 4 57 0 0,-11-5-25 0 0,0 0 1 0 0,0 1-1 0 0,-1-1 0 0 0,1 1 0 0 0,-1 0 0 0 0,0 0 0 0 0,0 0 0 0 0,0 0 0 0 0,0 0 0 0 0,-1 0 0 0 0,1 0 0 0 0,-1 1 0 0 0,1-1 1 0 0,-1 1-1 0 0,-1-1 0 0 0,1 1 0 0 0,0-1 0 0 0,-1 1 0 0 0,1-1 0 0 0,-1 1 0 0 0,0 0 0 0 0,-1-1 0 0 0,1 1 0 0 0,0-1 0 0 0,-1 1 1 0 0,0 0-1 0 0,0 1 25 0 0,-34 93-189 0 0,-139 173 1228 0 0,168-263-1167 0 0,5-7 143 0 0,1-1 0 0 0,-1 0-1 0 0,1 1 1 0 0,-1-1-1 0 0,1 0 1 0 0,-1 1 0 0 0,1-1-1 0 0,-1 1 1 0 0,1-1-1 0 0,0 1 1 0 0,-1-1 0 0 0,1 1-1 0 0,0-1 1 0 0,-1 1-1 0 0,1-1 1 0 0,0 1 0 0 0,0 0-1 0 0,-1-1 1 0 0,1 1-1 0 0,0-1 1 0 0,0 1 0 0 0,0 0-1 0 0,0-1 1 0 0,0 1-1 0 0,0-1 1 0 0,0 1-1 0 0,0 0 1 0 0,0-1 0 0 0,0 1-1 0 0,0 0 1 0 0,0-1-1 0 0,0 1 1 0 0,1-1 0 0 0,-1 1-1 0 0,0-1 1 0 0,0 1-1 0 0,1 0 1 0 0,-1-1 0 0 0,0 1-1 0 0,1-1 1 0 0,-1 1-1 0 0,0-1 1 0 0,1 1 0 0 0,-1-1-1 0 0,1 0 1 0 0,-1 1-1 0 0,1-1 1 0 0,-1 0 0 0 0,1 1-1 0 0,-1-1 1 0 0,1 0-1 0 0,0 1 1 0 0,-1-1 0 0 0,1 0-1 0 0,-1 0 1 0 0,1 0-1 0 0,0 0 1 0 0,-1 1 0 0 0,1-1-1 0 0,-1 0 1 0 0,1 0-1 0 0,0 0 1 0 0,-1 0 0 0 0,1 0-15 0 0,102 18 149 0 0,103-5-2615 0 0,-160 5-160 0 0,-33-9 1477 0 0</inkml:trace>
  <inkml:trace contextRef="#ctx0" brushRef="#br1" timeOffset="177174.734">14808 6761 4889 0 0,'29'12'1895'0'0,"101"35"2559"0"0,70-1-3023 0 0,-143-41-1755 0 0,0-3 0 0 0,0-3-1 0 0,0-2 1 0 0,0-2 0 0 0,14-5 324 0 0,84-13-2942 0 0,-118 15 2238 0 0</inkml:trace>
  <inkml:trace contextRef="#ctx0" brushRef="#br1" timeOffset="177175.734">16707 6862 8618 0 0,'29'8'3945'0'0,"8"0"-2745"0"0,-5-2-712 0 0,-2 0-256 0 0,5-2-176 0 0,3 0-72 0 0,4-4-128 0 0,-6 0-40 0 0,2-1-320 0 0,-1-2 144 0 0,4-5-200 0 0,-1 1-120 0 0,-2-4-65 0 0,1 3-287 0 0,-4-5 688 0 0,6 2-416 0 0,-3 0-104 0 0</inkml:trace>
  <inkml:trace contextRef="#ctx0" brushRef="#br3" timeOffset="-198384.452">14795 7048 6985 0 0,'-63'126'4295'0'0,"47"-88"-4214"0"0,1 1 1 0 0,3 1-1 0 0,1-1 0 0 0,1 2 1 0 0,3-1-1 0 0,-2 33-81 0 0,5-28 15 0 0,2 0 0 0 0,2 0 0 0 0,2 0-1 0 0,2 0 1 0 0,2-1 0 0 0,8 25-15 0 0,-13-63-81 0 0,1 0 0 0 0,-1 0-1 0 0,1-1 1 0 0,1 1 0 0 0,-1-1-1 0 0,1 0 1 0 0,0 0 0 0 0,0 0 0 0 0,1 0-1 0 0,-1 0 1 0 0,1-1 0 0 0,0 1 0 0 0,1-1-1 0 0,-1 0 1 0 0,1 0 0 0 0,-1-1-1 0 0,1 1 1 0 0,0-1 0 0 0,0 0 0 0 0,1-1-1 0 0,-1 1 1 0 0,1-1 0 0 0,-1 0-1 0 0,1 0 1 0 0,0-1 0 0 0,-1 1 0 0 0,1-1-1 0 0,0-1 1 0 0,0 1 0 0 0,0-1-1 0 0,0 0 1 0 0,0 0 0 0 0,0-1 0 0 0,0 0-1 0 0,0 0 1 0 0,-1 0 0 0 0,1-1-1 0 0,0 1 1 0 0,-1-2 0 0 0,4 0 81 0 0,20-12-1176 0 0,0 1-485 0 0</inkml:trace>
  <inkml:trace contextRef="#ctx0" brushRef="#br3" timeOffset="-197707.343">15414 7204 4033 0 0,'-8'-2'4587'0'0,"-10"-6"-2589"0"0,-99-8-1932 0 0,98 18-14 0 0,0 1 0 0 0,0 1 0 0 0,0 0 0 0 0,0 1 0 0 0,1 1 0 0 0,0 1 0 0 0,0 1 0 0 0,1 0 0 0 0,0 1 0 0 0,0 1 0 0 0,1 1 0 0 0,0 0 0 0 0,1 1 0 0 0,0 1 0 0 0,1 0-52 0 0,11-10-14 0 0,1-1 0 0 0,-1 0 0 0 0,1 1 0 0 0,0-1 0 0 0,-1 1 0 0 0,1 0-1 0 0,0-1 1 0 0,1 1 0 0 0,-1 0 0 0 0,0 0 0 0 0,1 0 0 0 0,0 1 0 0 0,0-1 0 0 0,0 0 0 0 0,0 1 0 0 0,0-1 0 0 0,1 0 0 0 0,-1 1 0 0 0,1-1 0 0 0,0 1 0 0 0,0-1 0 0 0,0 0 0 0 0,0 1 0 0 0,1-1 0 0 0,0 1 0 0 0,-1-1 0 0 0,1 0 0 0 0,0 0 0 0 0,1 1 0 0 0,-1-1-1 0 0,1 0 1 0 0,-1 0 0 0 0,1 0 0 0 0,0 1 14 0 0,5 2-29 0 0,-1-1 0 0 0,1 1 1 0 0,0-1-1 0 0,1 0 0 0 0,-1-1 0 0 0,1 0 0 0 0,0 0 0 0 0,0 0 0 0 0,0-1 0 0 0,0 0 0 0 0,0-1 0 0 0,1 0 0 0 0,-1 0 0 0 0,1-1 0 0 0,5 0 29 0 0,79 26-380 0 0,-10 32 181 0 0,-73-50 252 0 0,-9-9-37 0 0,1 1-1 0 0,-1 0 0 0 0,0-1 1 0 0,0 1-1 0 0,0 0 0 0 0,1 0 1 0 0,-1 0-1 0 0,0 0 0 0 0,0 0 1 0 0,0 0-1 0 0,0 0 0 0 0,-1 0 1 0 0,1 0-1 0 0,0 1 0 0 0,0-1 1 0 0,-1 0-1 0 0,1 0 0 0 0,-1 1 1 0 0,1-1-1 0 0,-1 1 0 0 0,1-1 1 0 0,-1 0-1 0 0,0 1 0 0 0,0-1 1 0 0,1 1-1 0 0,-1-1 0 0 0,0 0 1 0 0,-1 1-1 0 0,1-1 0 0 0,0 1 1 0 0,0-1-1 0 0,0 1 0 0 0,-1-1 1 0 0,0 1-16 0 0,-10 10 112 0 0,-2 0 0 0 0,0-1 1 0 0,0 0-1 0 0,-1-1 0 0 0,0-1 1 0 0,-1 0-1 0 0,0-1 0 0 0,0 0 1 0 0,-1-1-1 0 0,0-1 0 0 0,0-1 1 0 0,-13 3-113 0 0,-99 45-780 0 0,128-53 771 0 0,-18 8-1039 0 0,14-10-3476 0 0,4 1 2902 0 0</inkml:trace>
  <inkml:trace contextRef="#ctx0" brushRef="#br3" timeOffset="-197381.436">15433 7720 6753 0 0,'41'66'5710'0'0,"-39"-64"-5686"0"0,0 0 0 0 0,-1 1 0 0 0,2-1 0 0 0,-1 0 0 0 0,0 0 0 0 0,0 0 0 0 0,1 0 0 0 0,-1 0 0 0 0,1-1 0 0 0,0 1 1 0 0,-1-1-1 0 0,1 0 0 0 0,0 1 0 0 0,0-1 0 0 0,0-1 0 0 0,0 1 0 0 0,0 0 0 0 0,0-1 0 0 0,0 1 0 0 0,0-1 0 0 0,0 0 0 0 0,0 0 0 0 0,0 0 1 0 0,0 0-1 0 0,0-1 0 0 0,0 1 0 0 0,0-1 0 0 0,0 0 0 0 0,0 0 0 0 0,-1 0 0 0 0,1 0 0 0 0,0 0 0 0 0,0-1 0 0 0,-1 1 0 0 0,1-1 1 0 0,1-1-25 0 0,-1 1 31 0 0,-1 0 1 0 0,1-1 0 0 0,0 1 0 0 0,-1-1 0 0 0,0 1 0 0 0,0-1 0 0 0,1 0 0 0 0,-2 0 0 0 0,1 0 0 0 0,0 0 0 0 0,-1 0 0 0 0,1-1 0 0 0,-1 1 0 0 0,0 0-1 0 0,0-1 1 0 0,0 1 0 0 0,-1-1 0 0 0,1 1 0 0 0,-1-1 0 0 0,1 1 0 0 0,-1-1 0 0 0,-1 1 0 0 0,1-1 0 0 0,0 1 0 0 0,-1-1 0 0 0,0 1 0 0 0,1 0 0 0 0,-1-1 0 0 0,-1 1-1 0 0,1 0 1 0 0,0-1 0 0 0,-1 1 0 0 0,0 0 0 0 0,0 0 0 0 0,0 0 0 0 0,0 0 0 0 0,-2-2-32 0 0,0 0 8 0 0,1 0 1 0 0,-1 0-1 0 0,0 0 1 0 0,-1 0-1 0 0,1 1 1 0 0,-1 0-1 0 0,0 0 1 0 0,0 0-1 0 0,0 0 0 0 0,0 1 1 0 0,-1 0-1 0 0,1 0 1 0 0,-1 0-1 0 0,0 1 1 0 0,0 0-1 0 0,0 0 1 0 0,0 0-1 0 0,0 1 1 0 0,-1 0-1 0 0,1 0 0 0 0,-1 1-8 0 0,-123 31-221 0 0,104-22 222 0 0,1 1 1 0 0,1 0-1 0 0,-1 2 0 0 0,2 1 1 0 0,0 1-1 0 0,-21 17-1 0 0,41-29-59 0 0,0 0-1 0 0,1 1 1 0 0,-1-1 0 0 0,1 1-1 0 0,-1 0 1 0 0,1 0 0 0 0,0 0-1 0 0,0 0 1 0 0,0 0 0 0 0,0 0-1 0 0,1 0 1 0 0,-1 0 0 0 0,1 1-1 0 0,0-1 1 0 0,0 1 0 0 0,0-1-1 0 0,0 1 1 0 0,1-1 0 0 0,0 1-1 0 0,-1-1 1 0 0,1 1-1 0 0,0 0 1 0 0,1-1 0 0 0,0 4 59 0 0,-1-6-503 0 0,0-1-164 0 0,0 0-96 0 0,96-22-2336 0 0,-74 11 2178 0 0</inkml:trace>
  <inkml:trace contextRef="#ctx0" brushRef="#br3" timeOffset="-197133.223">15843 7144 5529 0 0,'50'25'4912'0'0,"5"39"-3213"0"0,-3 70-1095 0 0,-50-111-577 0 0,-1 0 0 0 0,0 0 0 0 0,-2 1 0 0 0,-1-1 0 0 0,-1 0 0 0 0,-1 0 0 0 0,0 0 0 0 0,-2-1 0 0 0,-8 20-27 0 0,-3-9-331 0 0,-1 0 1 0 0,-2-1-1 0 0,-2-2 1 0 0,0 0-1 0 0,-2-1 1 0 0,-11 9 330 0 0,34-37-47 0 0,-27 32-4407 0 0,24-27 2960 0 0</inkml:trace>
  <inkml:trace contextRef="#ctx0" brushRef="#br3" timeOffset="-196449.125">16856 7494 8394 0 0,'-15'-8'4046'0'0,"-17"-3"-5742"0"0,22 11 1697 0 0,0 1 0 0 0,1 0 0 0 0,-1 0 0 0 0,0 1 0 0 0,1 0-1 0 0,-1 1 1 0 0,1 0 0 0 0,0 0 0 0 0,0 1 0 0 0,0 0 0 0 0,0 1 0 0 0,1 0 0 0 0,-1 0 0 0 0,1 1 0 0 0,-1 2-1 0 0,-7 3 52 0 0,0 2-1 0 0,2 0 0 0 0,0 1 1 0 0,0 0-1 0 0,1 1 0 0 0,1 1 1 0 0,1 0-1 0 0,0 0 0 0 0,1 1 1 0 0,0 1-1 0 0,2 0 0 0 0,0 0 1 0 0,1 0-1 0 0,1 1 0 0 0,1 0 1 0 0,0 0-1 0 0,2 1 0 0 0,-1 4-51 0 0,4-21 18 0 0,0-1 0 0 0,0 1 0 0 0,0 0 0 0 0,0 0-1 0 0,1 0 1 0 0,-1-1 0 0 0,1 1 0 0 0,0 0 0 0 0,0 0-1 0 0,0-1 1 0 0,0 1 0 0 0,0-1 0 0 0,0 1 0 0 0,1-1-1 0 0,-1 1 1 0 0,1-1 0 0 0,0 0 0 0 0,-1 0 0 0 0,1 0-1 0 0,0 0 1 0 0,0 0 0 0 0,1 0 0 0 0,-1 0 0 0 0,0-1-1 0 0,1 1 1 0 0,-1-1 0 0 0,0 0 0 0 0,1 0 0 0 0,0 0-1 0 0,-1 0 1 0 0,1 0 0 0 0,0 0 0 0 0,-1-1 0 0 0,1 1-1 0 0,0-1 1 0 0,0 0 0 0 0,0 1 0 0 0,-1-1 0 0 0,1-1-1 0 0,0 1 1 0 0,0 0 0 0 0,0-1 0 0 0,-1 1 0 0 0,1-1-1 0 0,0 0 1 0 0,-1 0 0 0 0,1 0 0 0 0,-1 0 0 0 0,2-1-18 0 0,13-2-3 0 0,0 0 1 0 0,-1-1-1 0 0,1-1 1 0 0,-1-1-1 0 0,0 0 1 0 0,0-1-1 0 0,-1-1 1 0 0,0 0 0 0 0,-1-1-1 0 0,0-1 1 0 0,0 0-1 0 0,-1-1 1 0 0,-1 0-1 0 0,0-1 1 0 0,0-1-1 0 0,-2 0 1 0 0,1 0-1 0 0,-2-1 1 0 0,0 0-1 0 0,-1 0 1 0 0,0-1 0 0 0,-2-1-1 0 0,0 1 1 0 0,0-1-1 0 0,-2 0 1 0 0,1-5 2 0 0,-6 4 12 0 0,-1-1 1 0 0,-1 1 0 0 0,-1-1-1 0 0,-1 1 1 0 0,0 1-1 0 0,-1-1 1 0 0,-1 1 0 0 0,-1 0-1 0 0,0 0 1 0 0,-2 0-13 0 0,3 1 8 0 0,-53-96 66 0 0,50 95-69 0 0,18 17-30 0 0,6 5 34 0 0,-2-2-174 0 0,-1 0 1 0 0,0 0-1 0 0,1-1 0 0 0,0 0 1 0 0,-1-1-1 0 0,1 0 0 0 0,0-1 1 0 0,-1-1-1 0 0,1 1 1 0 0,0-2-1 0 0,-1 0 0 0 0,1 0 1 0 0,1-2 164 0 0,50-25-3082 0 0,-43 15 1433 0 0</inkml:trace>
  <inkml:trace contextRef="#ctx0" brushRef="#br3" timeOffset="-195116.196">17109 7777 8994 0 0,'-13'3'3938'0'0,"-22"1"-2007"0"0,44-20-2686 0 0,-5 12 729 0 0,0 0 0 0 0,0 0-1 0 0,0 1 1 0 0,0 0 0 0 0,0-1-1 0 0,1 2 1 0 0,0-1 0 0 0,-1 0-1 0 0,1 1 1 0 0,0 0 0 0 0,0 0-1 0 0,0 0 1 0 0,1 1 0 0 0,-1-1-1 0 0,0 1 1 0 0,0 1 0 0 0,1-1-1 0 0,-1 1 1 0 0,1 0 0 0 0,-1 0-1 0 0,0 0 1 0 0,1 1 0 0 0,-1 0-1 0 0,0 0 1 0 0,1 0 0 0 0,-1 1-1 0 0,0 0 1 0 0,1 0 26 0 0,11 40 152 0 0,-16-40-158 0 0,-1-1 0 0 0,1 0 0 0 0,-1 1 0 0 0,0-1 0 0 0,1 1-1 0 0,-1-1 1 0 0,0 1 0 0 0,0-1 0 0 0,0 0 0 0 0,0 1 0 0 0,0-1 0 0 0,0 1 0 0 0,0-1 0 0 0,-1 1 0 0 0,1-1 0 0 0,0 0 0 0 0,-1 1 0 0 0,1-1-1 0 0,-1 0 1 0 0,0 1 0 0 0,1-1 0 0 0,-1 0 0 0 0,0 0 0 0 0,0 1 0 0 0,0-1 0 0 0,0 0 0 0 0,0 0 0 0 0,0 0 0 0 0,0 0 0 0 0,0 0 0 0 0,0-1 0 0 0,0 1-1 0 0,-1 0 1 0 0,1 0 0 0 0,0-1 0 0 0,-1 1 0 0 0,0 0 6 0 0,-17 17-1624 0 0,55 4 2154 0 0,-25-17-375 0 0,-9-4-113 0 0,-1 0 0 0 0,1-1 0 0 0,0 1 1 0 0,-1 0-1 0 0,1 0 0 0 0,0 0 0 0 0,-1 0 0 0 0,0 0 0 0 0,1 0 1 0 0,-1 0-1 0 0,0 1 0 0 0,1-1 0 0 0,-1 0 0 0 0,0 1 0 0 0,0-1 1 0 0,0 1-1 0 0,0-1 0 0 0,0 1 0 0 0,0 0 0 0 0,-1-1 0 0 0,1 1 1 0 0,-1 0-1 0 0,1 0 0 0 0,-1-1 0 0 0,1 1 0 0 0,-1 0 0 0 0,0 0 1 0 0,0 0-1 0 0,0-1 0 0 0,0 1 0 0 0,0 0 0 0 0,-1 1-42 0 0,2 1 30 0 0,-1 0 0 0 0,0 0 0 0 0,1 0 0 0 0,-2-1 0 0 0,1 1 0 0 0,0 0 0 0 0,-1 0 0 0 0,0 0 0 0 0,0-1 0 0 0,0 1 0 0 0,0 0 0 0 0,-1-1-1 0 0,1 1 1 0 0,-1-1 0 0 0,0 1 0 0 0,0-1 0 0 0,0 0 0 0 0,0 0 0 0 0,-1 0 0 0 0,-1 1-30 0 0,1 0 39 0 0,-12 14-54 0 0,-1-1-1 0 0,0 0 0 0 0,-1-2 0 0 0,0 0 0 0 0,-1-1 1 0 0,-1-1-1 0 0,0 0 0 0 0,-1-1 0 0 0,0-2 0 0 0,-22 9 16 0 0,-1-13-3074 0 0,37-10 2082 0 0</inkml:trace>
  <inkml:trace contextRef="#ctx0" brushRef="#br4" timeOffset="-184558.584">17088 168 608 0 0,'5'3'4654'0'0,"0"9"-4784"0"0,0-2 355 0 0,49 151 75 0 0,-48-131-151 0 0,2 1 1 0 0,0-1-1 0 0,3 0 0 0 0,0-1 0 0 0,2-1 0 0 0,1 0 0 0 0,15 22-149 0 0,-4-8 390 0 0,-1 2 0 0 0,-2 1 0 0 0,-3 1-1 0 0,12 41-389 0 0,-15-35 191 0 0,-3 1 1 0 0,-3 1-1 0 0,-1-1 0 0 0,-1 25-191 0 0,10 63 145 0 0,23 100-6 0 0,-2-4 57 0 0,7 149 124 0 0,-20 492 107 0 0,-23-462-141 0 0,19 123-198 0 0,23-1-88 0 0,53 127 162 0 0,35 89 853 0 0,24-6-453 0 0,-105-474-396 0 0,19 157-68 0 0,21 65 10 0 0,46 216-60 0 0,6-258 202 0 0,-94-299-33 0 0,-8 1 0 0 0,-6 3 0 0 0,-8 0 0 0 0,-6 2-1 0 0,-7 1 1 0 0,-7 56-217 0 0,15 323 2006 0 0,-6-299-1700 0 0,28 128-306 0 0,-43-363-49 0 0,1 25-351 0 0,2-1 0 0 0,2 0 0 0 0,1 0-1 0 0,1 0 1 0 0,1-2 0 0 0,2 1 0 0 0,1-1 400 0 0,-12-28-101 0 0,0-1 0 0 0,0 0 0 0 0,0 1 0 0 0,0-1 0 0 0,0 0 0 0 0,0 0 0 0 0,0 0 0 0 0,0 0 1 0 0,1 0-1 0 0,-1 0 0 0 0,0 0 0 0 0,0 0 0 0 0,0-1 0 0 0,0 1 0 0 0,0 0 0 0 0,0 0 0 0 0,0-1 1 0 0,0 1-1 0 0,0-1 0 0 0,0 1 0 0 0,-1-1 0 0 0,1 1 0 0 0,0-1 0 0 0,0 0 0 0 0,0 1 0 0 0,0-1 0 0 0,-1 0 1 0 0,1 0-1 0 0,0 0 0 0 0,-1 1 0 0 0,1-1 0 0 0,-1 0 0 0 0,1 0 0 0 0,-1 0 0 0 0,1 0 0 0 0,-1 0 1 0 0,0 0-1 0 0,1 0 0 0 0,-1 0 0 0 0,0 0 0 0 0,0 0 0 0 0,0 0 0 0 0,0 0 0 0 0,0 0 0 0 0,0 0 1 0 0,0-1-1 0 0,0 1 0 0 0,0 0 0 0 0,0 0 0 0 0,-1 0 0 0 0,1 0 0 0 0,0 0 101 0 0,7-33-1742 0 0</inkml:trace>
  <inkml:trace contextRef="#ctx0" brushRef="#br4" timeOffset="-183100.183">19733 770 3425 0 0,'7'-120'4586'0'0,"-7"116"-4516"0"0,0-1-1 0 0,-1 1 1 0 0,1 0-1 0 0,-1-1 1 0 0,0 1-1 0 0,-1 0 1 0 0,1 0-1 0 0,-1 0 1 0 0,0 0-1 0 0,0 0 1 0 0,0 0 0 0 0,0 0-1 0 0,-1 0 1 0 0,1 1-1 0 0,-1 0 1 0 0,0-1-1 0 0,0 1 1 0 0,0 0-1 0 0,-1 0 1 0 0,1 1-1 0 0,-1-1 1 0 0,1 1 0 0 0,-1-1-1 0 0,0 1 1 0 0,0 0-1 0 0,0 1 1 0 0,0-1-1 0 0,0 1 1 0 0,-1 0-1 0 0,1 0 1 0 0,0 0-1 0 0,-1 0 1 0 0,1 1 0 0 0,-3-1-70 0 0,-2 2-9 0 0,0 0 0 0 0,0 0-1 0 0,0 1 1 0 0,0 0 0 0 0,0 1 0 0 0,1 0 0 0 0,-1 0 0 0 0,1 1 0 0 0,0 0 0 0 0,0 0 0 0 0,0 1 0 0 0,0 0 0 0 0,1 0 0 0 0,0 1 0 0 0,0 0 0 0 0,1 0 0 0 0,-1 1 0 0 0,1 0 0 0 0,1 0 0 0 0,-1 0 0 0 0,1 1 0 0 0,-2 4 9 0 0,-37 39 79 0 0,33-37-66 0 0,0 1 1 0 0,1 1-1 0 0,0 0 1 0 0,1 0-1 0 0,1 1 1 0 0,1 0-1 0 0,0 0 1 0 0,1 1-1 0 0,1 0 1 0 0,0 0-1 0 0,2 0 1 0 0,0 0-1 0 0,1 1 1 0 0,1-1-1 0 0,1 1 1 0 0,0-1-1 0 0,1 1 1 0 0,1-1 0 0 0,1 1-1 0 0,1-1 1 0 0,3 9-14 0 0,-3-15 22 0 0,1-1 0 0 0,1 0 1 0 0,0 1-1 0 0,0-2 1 0 0,1 1-1 0 0,1-1 1 0 0,0 0-1 0 0,0-1 1 0 0,1 1-1 0 0,0-2 1 0 0,0 1-1 0 0,1-1 0 0 0,0-1 1 0 0,1 0-1 0 0,-1 0 1 0 0,2-1-1 0 0,-1-1 1 0 0,0 1-1 0 0,1-2 1 0 0,0 0-1 0 0,0 0 1 0 0,11 1-23 0 0,-14-2 9 0 0,1-1 1 0 0,-1 0 0 0 0,1-1 0 0 0,0 0-1 0 0,0 0 1 0 0,-1-1 0 0 0,1 0 0 0 0,0-1 0 0 0,0 0-1 0 0,-1-1 1 0 0,1 0 0 0 0,-1 0 0 0 0,1-1-1 0 0,-1 0 1 0 0,0-1 0 0 0,0 0 0 0 0,-1 0 0 0 0,1-1-1 0 0,-1 0 1 0 0,0 0 0 0 0,0-1 0 0 0,0 0-1 0 0,-1-1 1 0 0,0 0 0 0 0,0 0 0 0 0,-1 0 0 0 0,0-1-1 0 0,0 0 1 0 0,3-5-10 0 0,-3-5 11 0 0,0 1 0 0 0,-1-1 0 0 0,0 0-1 0 0,-2 0 1 0 0,0-1 0 0 0,-1 1 0 0 0,-1-1 0 0 0,0 0-11 0 0,1-32 7 0 0,-3-1-1 0 0,-1 1 1 0 0,-3-1 0 0 0,-2 1 0 0 0,-2 1 0 0 0,-2-1 0 0 0,-7-12-7 0 0,-93-213 288 0 0,79 169-283 0 0,63 96-136 0 0,98-11-769 0 0,-1 41-2492 0 0,-102-10 2605 0 0,2-1-155 0 0</inkml:trace>
  <inkml:trace contextRef="#ctx0" brushRef="#br4" timeOffset="-181579.876">20200 801 6593 0 0,'0'0'62'0'0,"0"1"0"0"0,0-1-1 0 0,0 0 1 0 0,0 1-1 0 0,0-1 1 0 0,0 1 0 0 0,0-1-1 0 0,0 1 1 0 0,0-1 0 0 0,0 1-1 0 0,0-1 1 0 0,0 0-1 0 0,0 1 1 0 0,0-1 0 0 0,-1 1-1 0 0,1-1 1 0 0,0 1-1 0 0,0-1 1 0 0,0 0 0 0 0,-1 1-1 0 0,1-1 1 0 0,0 0 0 0 0,-1 1-1 0 0,1-1 1 0 0,0 0-1 0 0,-1 1 1 0 0,1-1 0 0 0,0 0-1 0 0,-1 0 1 0 0,1 1-1 0 0,0-1 1 0 0,-1 0 0 0 0,1 0-1 0 0,-1 0 1 0 0,1 0 0 0 0,-1 1-1 0 0,1-1 1 0 0,0 0-1 0 0,-1 0 1 0 0,1 0 0 0 0,-1 0-1 0 0,1 0 1 0 0,-1 0-1 0 0,1 0 1 0 0,-1 0 0 0 0,1 0-1 0 0,0 0 1 0 0,-1-1 0 0 0,1 1-1 0 0,-1 0 1 0 0,1 0-1 0 0,-1 0 1 0 0,1 0 0 0 0,0-1-1 0 0,-1 1 1 0 0,1 0-1 0 0,0 0 1 0 0,-1-1 0 0 0,1 1-1 0 0,0 0 1 0 0,-1-1 0 0 0,1 1-1 0 0,0 0 1 0 0,-1-1-1 0 0,1 1 1 0 0,0-1-62 0 0,-7 32-431 0 0,-7 142-697 0 0,9-10 90 0 0,9-150 940 0 0,0-1 0 0 0,1 0 0 0 0,0 0-1 0 0,1 0 1 0 0,0-1 0 0 0,1 0 0 0 0,0 0 0 0 0,1-1-1 0 0,0 0 1 0 0,1 0 0 0 0,0-1 0 0 0,0 0 0 0 0,10 7 98 0 0,-13-9-3 0 0,1 0 1 0 0,0-1 0 0 0,0 1-1 0 0,1-2 1 0 0,0 1 0 0 0,0-1-1 0 0,0 0 1 0 0,1 0 0 0 0,0-1-1 0 0,-1 0 1 0 0,1-1-1 0 0,1 0 1 0 0,-1 0 0 0 0,0-1-1 0 0,1 0 1 0 0,-1-1 0 0 0,1 0-1 0 0,0-1 1 0 0,-1 0 0 0 0,1 0-1 0 0,0-1 1 0 0,-1 0 0 0 0,1-1-1 0 0,-1 0 1 0 0,1 0-1 0 0,4-2 3 0 0,49-43-1020 0 0,-52 36 668 0 0</inkml:trace>
  <inkml:trace contextRef="#ctx0" brushRef="#br4" timeOffset="-181346.535">19904 1129 5641 0 0,'0'0'2681'0'0,"-2"-2"-1481"0"0,2 2 56 0 0,0-1-1080 0 0,0-1-208 0 0,0 0-16 0 0,42-6-96 0 0,-20 2-72 0 0,0-4-48 0 0,8-1-288 0 0,-6 2 160 0 0,3-4-184 0 0,0 2-104 0 0,-1 0-56 0 0,-2-7-177 0 0,6 7 569 0 0,-6 0-360 0 0,6-3-48 0 0</inkml:trace>
  <inkml:trace contextRef="#ctx0" brushRef="#br4" timeOffset="-180618.823">20682 1068 5233 0 0,'4'5'5463'0'0,"35"16"-5311"0"0,83 8-652 0 0,-32-30-4135 0 0,-90-3 2173 0 0,0 2 1996 0 0</inkml:trace>
  <inkml:trace contextRef="#ctx0" brushRef="#br4" timeOffset="-180399.186">20818 912 5521 0 0,'-31'25'3478'0'0,"-14"63"-2991"0"0,36-62-498 0 0,0 0-1 0 0,2 1 1 0 0,1 0 0 0 0,1 0-1 0 0,1 0 1 0 0,0 15 11 0 0,3-16 91 0 0,1-22-229 0 0,-1-1 1 0 0,0 1-1 0 0,1 0 1 0 0,0 0-1 0 0,0-1 0 0 0,0 1 1 0 0,0 0-1 0 0,0 0 1 0 0,1 0-1 0 0,0-1 1 0 0,0 1-1 0 0,0 0 0 0 0,0-1 1 0 0,0 1-1 0 0,1-1 1 0 0,-1 1-1 0 0,1-1 1 0 0,0 0-1 0 0,0 1 0 0 0,1-1 1 0 0,-1 0-1 0 0,1-1 1 0 0,-1 1-1 0 0,1 0 1 0 0,0-1-1 0 0,2 2 138 0 0,7 2-939 0 0</inkml:trace>
  <inkml:trace contextRef="#ctx0" brushRef="#br4" timeOffset="-177775.565">21017 1377 1776 0 0,'-6'3'110'0'0,"6"-3"21"0"0,1 0 1 0 0,-1 1 0 0 0,0-1 0 0 0,1 0-1 0 0,-1 0 1 0 0,0 1 0 0 0,0-1 0 0 0,1 0-1 0 0,-1 1 1 0 0,0-1 0 0 0,0 0 0 0 0,0 1-1 0 0,0-1 1 0 0,1 1 0 0 0,-1-1 0 0 0,0 0 0 0 0,0 1-1 0 0,0-1 1 0 0,0 1 0 0 0,0-1 0 0 0,0 0-1 0 0,0 1 1 0 0,0-1 0 0 0,0 1 0 0 0,0-1-1 0 0,0 0 1 0 0,0 1 0 0 0,-1-1 0 0 0,1 0 0 0 0,0 1-1 0 0,0-1 1 0 0,0 1 0 0 0,0-1 0 0 0,-1 0-1 0 0,1 1 1 0 0,0-1 0 0 0,0 0 0 0 0,-1 0-1 0 0,1 1 1 0 0,0-1-132 0 0,161-17-941 0 0,-127 11 54 0 0,-19 3 72 0 0</inkml:trace>
  <inkml:trace contextRef="#ctx0" brushRef="#br4" timeOffset="-177458.23">20475 1121 3025 0 0,'20'-9'2468'0'0,"283"-23"-1046"0"0,-223 26-3491 0 0,-65 7 1768 0 0</inkml:trace>
  <inkml:trace contextRef="#ctx0" brushRef="#br4" timeOffset="-177193.962">20818 1005 7842 0 0,'-10'22'2888'0'0,"-1"-8"-2216"0"0,-3 5-576 0 0,-2 4 16 0 0,3 4-264 0 0,0-2-112 0 0,2 9-120 0 0,2-3-176 0 0,-1-7-752 0 0,1 0 984 0 0,2-2-632 0 0,-1-1-377 0 0</inkml:trace>
  <inkml:trace contextRef="#ctx0" brushRef="#br0" timeOffset="-167818.401">21122 1051 4049 0 0,'-2'-32'5230'0'0,"27"-25"-5143"0"0,-3 0 0 0 0,-2-2 0 0 0,-3-1 0 0 0,6-41-87 0 0,-24 91-123 0 0,-2 29 165 0 0,10 141 182 0 0,52 60 566 0 0,-55-214-744 0 0,0 1 0 0 0,-1 0 0 0 0,0 0 0 0 0,-1 0 0 0 0,1 0 0 0 0,-1 0 0 0 0,-1 1 0 0 0,0-1 0 0 0,0 1 0 0 0,0-1 0 0 0,-1 1 0 0 0,0-1 0 0 0,0 1 1 0 0,-1-1-1 0 0,0 1 0 0 0,0-1 0 0 0,-1 0 0 0 0,0 1 0 0 0,0-1 0 0 0,0 0 0 0 0,-1 0 0 0 0,-3 4-46 0 0,-1 0-80 0 0,-1-2 1 0 0,0 1-1 0 0,-1-1 0 0 0,0 0 1 0 0,0-1-1 0 0,-1 0 0 0 0,0-1 0 0 0,0 0 1 0 0,-1 0-1 0 0,0-1 0 0 0,0 0 0 0 0,0-1 1 0 0,-1-1-1 0 0,0 0 0 0 0,0 0 1 0 0,0-1-1 0 0,0 0 0 0 0,0-1 0 0 0,-1-1 1 0 0,1 0-1 0 0,-1-1 0 0 0,1 0 0 0 0,-5-1 80 0 0,-27-16 601 0 0,44 17-473 0 0,0 0 12 0 0,0 0 22 0 0,0 0 6 0 0,0 0 2 0 0,0 0 8 0 0,0 0 16 0 0,0 0-4 0 0,0 0 15 0 0,135 13 863 0 0,30-7-925 0 0,-55-23-3212 0 0,-73 10 1234 0 0,-23 6 198 0 0</inkml:trace>
  <inkml:trace contextRef="#ctx0" brushRef="#br0" timeOffset="-166521.415">20173 898 2633 0 0,'1'-20'4206'0'0,"27"85"-4202"0"0,-27-59-8 0 0,0 0 0 0 0,0 0 1 0 0,-1 0-1 0 0,0 0 0 0 0,0 1 0 0 0,0-1 1 0 0,-1 0-1 0 0,0 0 0 0 0,0-1 0 0 0,0 1 1 0 0,-1 0-1 0 0,0 0 0 0 0,0 0 0 0 0,-1-1 1 0 0,1 0-1 0 0,-4 5 4 0 0,-8 25-36 0 0,3 2 41 0 0,6-28 65 0 0,1 1-1 0 0,0 0 0 0 0,0 0 0 0 0,1 0 0 0 0,0 0 0 0 0,1 1 0 0 0,1-1 0 0 0,-1 1 0 0 0,2-1 0 0 0,-1 1 0 0 0,1 0 0 0 0,1-1 0 0 0,0 1 0 0 0,1-1 0 0 0,0 1 0 0 0,0-1 0 0 0,1 0 0 0 0,0 0 0 0 0,1 0 0 0 0,0 0 0 0 0,2 2-69 0 0,1-8 16 0 0,-1 0 0 0 0,1 0 0 0 0,0-1-1 0 0,0 0 1 0 0,0-1 0 0 0,0 1 0 0 0,0-1 0 0 0,1-1 0 0 0,-1 1 0 0 0,1-1 0 0 0,-1-1 0 0 0,1 1 0 0 0,0-1 0 0 0,-1-1 0 0 0,1 1 0 0 0,-1-1 0 0 0,1 0 0 0 0,-1-1-1 0 0,6-2-15 0 0,29-24-3959 0 0,-34 18 2847 0 0</inkml:trace>
  <inkml:trace contextRef="#ctx0" brushRef="#br0" timeOffset="-166273.458">19902 1076 7058 0 0,'5'5'2648'0'0,"-4"-5"-2016"0"0,9 2-472 0 0,8-2-32 0 0,2 0-176 0 0,4 0-72 0 0,10-4 24 0 0,12 4-128 0 0,-8-6-280 0 0,3-2-208 0 0,6 2 40 0 0,-11-9 416 0 0,6 1-472 0 0,1 0-193 0 0</inkml:trace>
  <inkml:trace contextRef="#ctx0" brushRef="#br0" timeOffset="-163445.842">18048 2259 4665 0 0,'-1'9'3395'0'0,"8"42"-3111"0"0,31 114 2057 0 0,-12-65-1857 0 0,-8 10-372 0 0,-30 11-47 0 0,13-57-767 0 0,-1-63 436 0 0,0-1-115 0 0,0 0-91 0 0,0 0-87 0 0,0 0-125 0 0,0 0-170 0 0,0 0-130 0 0,13 2-1552 0 0,-9-2 1461 0 0</inkml:trace>
  <inkml:trace contextRef="#ctx0" brushRef="#br0" timeOffset="-162776.392">18045 2285 6585 0 0,'-12'-13'4082'0'0,"23"-1"-3385"0"0,98-16 327 0 0,21-25-576 0 0,23 41-851 0 0,-106 35 206 0 0,-47-20 181 0 0,0-1 7 0 0,-2 16-7 0 0,-28 111-19 0 0,22-103 31 0 0,-1-1-1 0 0,-2-1 1 0 0,0 1 0 0 0,-1-2 0 0 0,-1 0 0 0 0,0 0-1 0 0,-2-1 1 0 0,-1-1 0 0 0,0 0 0 0 0,-2-1-1 0 0,0-1 1 0 0,-13 9 4 0 0,-55 8 130 0 0,83-33-130 0 0,1-1-1 0 0,-1 1 0 0 0,1-1 1 0 0,-1 0-1 0 0,1 0 0 0 0,0 0 1 0 0,-1 0-1 0 0,1 0 0 0 0,-1 0 1 0 0,1-1-1 0 0,-1 1 0 0 0,1-1 1 0 0,0 0-1 0 0,-1 0 1 0 0,1 0-1 0 0,0 0 0 0 0,0 0 1 0 0,-1 0-1 0 0,1 0 0 0 0,0-1 1 0 0,0 1-1 0 0,1-1 0 0 0,-1 1 1 0 0,0-1-1 0 0,0 0 0 0 0,1 0 1 0 0,-1 0-1 0 0,1 0 0 0 0,0 0 1 0 0,-1 0-1 0 0,1 0 1 0 0,0-1-1 0 0,0 1 0 0 0,0 0 1 0 0,1-1-1 0 0,-1-1 1 0 0,0 2-10 0 0,0 1 6 0 0,1 0 0 0 0,0 0 0 0 0,-1 0 0 0 0,1 1 0 0 0,0-1 0 0 0,-1 0 0 0 0,1 0 0 0 0,0 0 0 0 0,0 0 0 0 0,0 0 0 0 0,0 0 0 0 0,0 0 1 0 0,0 0-1 0 0,0 0 0 0 0,0 0 0 0 0,0 0 0 0 0,0 1 0 0 0,1-1 0 0 0,-1 0 0 0 0,0 0 0 0 0,1 0 0 0 0,-1 0 0 0 0,0 0 0 0 0,1 0 0 0 0,-1 1 1 0 0,1-1-1 0 0,-1 0 0 0 0,1 0 0 0 0,0 1 0 0 0,-1-1 0 0 0,1 0 0 0 0,0 1 0 0 0,-1-1 0 0 0,1 1 0 0 0,0-1 0 0 0,0 1 0 0 0,0-1 0 0 0,-1 1 1 0 0,1 0-1 0 0,0-1 0 0 0,0 1 0 0 0,0 0 0 0 0,0-1 0 0 0,0 1 0 0 0,0 0 0 0 0,0 0 0 0 0,0 0 0 0 0,0 0 4 0 0,9-2 19 0 0,0 0-1 0 0,0 1 0 0 0,1 0 1 0 0,-1 1-1 0 0,0 0 0 0 0,0 0 1 0 0,1 1-1 0 0,-1 1 0 0 0,0 0 1 0 0,0 0-1 0 0,0 1 0 0 0,7 3-18 0 0,46 21 186 0 0,117 35 878 0 0,40-40-1311 0 0,-178-8-4366 0 0,-40-14 2971 0 0</inkml:trace>
  <inkml:trace contextRef="#ctx0" brushRef="#br0" timeOffset="-159505.357">18859 2927 7458 0 0,'-9'2'4804'0'0,"19"-45"-4527"0"0,30-77 4 0 0,-40 49-178 0 0,10 16 238 0 0,31 66-249 0 0,-8 22-94 0 0,-8 40 10 0 0,54 210 268 0 0,-88-267 123 0 0,-5-13-616 0 0,-169 63 181 0 0,175-64 2 0 0,8-2 56 0 0,0 0 0 0 0,1 1-1 0 0,-1-1 1 0 0,0 0 0 0 0,0 0 0 0 0,1 1 0 0 0,-1-1 0 0 0,0 0 0 0 0,0 0 0 0 0,0 1 0 0 0,1-1-1 0 0,-1 0 1 0 0,0 0 0 0 0,0 1 0 0 0,0-1 0 0 0,0 0 0 0 0,0 1 0 0 0,0-1 0 0 0,1 0-1 0 0,-1 1 1 0 0,0-1 0 0 0,0 0 0 0 0,0 1 0 0 0,0-1 0 0 0,0 0 0 0 0,0 1 0 0 0,0-1-1 0 0,-1 0 1 0 0,1 1 0 0 0,0-1 0 0 0,0 0 0 0 0,0 1 0 0 0,0-1 0 0 0,0 0-22 0 0,43 10 84 0 0,5-20 98 0 0,78-32-175 0 0,-74 38-374 0 0,-51 4 253 0 0,-1 0-29 0 0,0 0-40 0 0,0 0-90 0 0,0 0-79 0 0,25 2-3114 0 0,11 11 3078 0 0,-36-13 204 0 0,14 2-703 0 0</inkml:trace>
  <inkml:trace contextRef="#ctx0" brushRef="#br0" timeOffset="-158187.561">19397 2681 5777 0 0,'35'1'4951'0'0,"50"1"-3898"0"0,127-28 1224 0 0,-55 11-2197 0 0,-150 17 319 0 0,-2-1-1578 0 0,-1-1-5044 0 0,-2 0 5009 0 0</inkml:trace>
  <inkml:trace contextRef="#ctx0" brushRef="#br0" timeOffset="-131608.668">21184 1293 3273 0 0,'42'-1'2921'0'0,"76"4"-1305"0"0,-99 0-1130 0 0,-18-2-483 0 0,0-1-1 0 0,0 1 1 0 0,1 0-1 0 0,-1-1 1 0 0,0 1-1 0 0,0 0 1 0 0,1-1-1 0 0,-1 0 1 0 0,0 1-1 0 0,1-1 1 0 0,-1 0-1 0 0,0 0 1 0 0,1 1-1 0 0,-1-1 1 0 0,0 0-1 0 0,1 0 1 0 0,-1-1-1 0 0,0 1 1 0 0,1 0-1 0 0,-1 0 1 0 0,0-1-1 0 0,1 1 1 0 0,-1-1-1 0 0,0 1 1 0 0,0-1-1 0 0,0 1 1 0 0,1-1-1 0 0,-1 0 1 0 0,0 1-1 0 0,0-1 1 0 0,0 0-1 0 0,0 0 1 0 0,0 0-1 0 0,0 0 1 0 0,0 0-1 0 0,0 0 1 0 0,-1 0 0 0 0,1 0-1 0 0,0-1 1 0 0,-1 1-1 0 0,1 0 1 0 0,-1 0-1 0 0,1-1 1 0 0,-1 1-1 0 0,1 0 1 0 0,-1 0-1 0 0,0-1 1 0 0,0 1-1 0 0,0-1-2 0 0,-56-23-659 0 0,39 9 597 0 0,-11-23 48 0 0,16-54 149 0 0,-19-166 685 0 0,34 204-521 0 0,-3 55-291 0 0,0 0 1 0 0,0 1-1 0 0,1-1 0 0 0,-1 0 0 0 0,0 0 1 0 0,0 1-1 0 0,0-1 0 0 0,1 0 1 0 0,-1 0-1 0 0,0 0 0 0 0,0 1 1 0 0,0-1-1 0 0,1 0 0 0 0,-1 0 1 0 0,0 0-1 0 0,1 0 0 0 0,-1 0 0 0 0,0 0 1 0 0,0 0-1 0 0,1 1 0 0 0,-1-1 1 0 0,0 0-1 0 0,0 0 0 0 0,1 0 1 0 0,-1 0-1 0 0,0 0 0 0 0,1 0 0 0 0,-1 0 1 0 0,0 0-1 0 0,0 0 0 0 0,1-1 1 0 0,-1 1-1 0 0,0 0 0 0 0,1 0 1 0 0,-1 0-1 0 0,0 0 0 0 0,0 0 1 0 0,1 0-1 0 0,-1-1 0 0 0,0 1 0 0 0,0 0 1 0 0,0 0-1 0 0,1 0 0 0 0,-1-1 1 0 0,0 1-1 0 0,0 0-8 0 0,-4 39 277 0 0,-70 125 1280 0 0,73-164-1532 0 0,1-1-1 0 0,0 1 1 0 0,-1 0-1 0 0,1 0 1 0 0,0-1-1 0 0,-1 1 1 0 0,1 0-1 0 0,0 0 1 0 0,-1 0-1 0 0,1 0 1 0 0,-1 0-1 0 0,1 0 1 0 0,0 0-1 0 0,-1 0 0 0 0,1 0 1 0 0,0 0-1 0 0,-1 0 1 0 0,1 0-1 0 0,-1 0 1 0 0,1 0-1 0 0,0 0 1 0 0,-1 0-1 0 0,1 0 1 0 0,-1 0-1 0 0,1 0 1 0 0,0 0-1 0 0,-1 1 1 0 0,1-1-1 0 0,0 0 1 0 0,-1 0-1 0 0,1 0 1 0 0,0 1-1 0 0,0-1 0 0 0,-1 0 1 0 0,1 1-1 0 0,0-1 1 0 0,-1 0-25 0 0,42-169-131 0 0,-30 101-701 0 0,-17 80 843 0 0,-20 76 131 0 0,-79 110 1088 0 0,104-213-1627 0 0,175-355-2859 0 0,-159 349 3560 0 0,-9 36 490 0 0,-37 140-99 0 0,-19 38 788 0 0,80-326-1489 0 0,-30 133 9 0 0,0 0-1 0 0,-1 1 0 0 0,1-1 0 0 0,0 0 1 0 0,-1 0-1 0 0,1 0 0 0 0,0 0 0 0 0,-1 1 1 0 0,1-1-1 0 0,-1 0 0 0 0,1 0 1 0 0,0 0-1 0 0,-1 0 0 0 0,1 0 0 0 0,-1 0 1 0 0,1 0-1 0 0,-1 0 0 0 0,1 0 1 0 0,0 0-1 0 0,-1-1 0 0 0,1 1 0 0 0,0 0 1 0 0,-1 0-1 0 0,1 0 0 0 0,-1 0 0 0 0,1-1 1 0 0,0 1-1 0 0,-1 0 0 0 0,1 0 1 0 0,0 0-1 0 0,-1-1 0 0 0,1 1 0 0 0,0 0 1 0 0,0-1-1 0 0,-1 1 0 0 0,1 0 1 0 0,0-1-1 0 0,0 1 0 0 0,0 0 0 0 0,-1-1 1 0 0,1 1-3 0 0,-14 273 794 0 0,12-190-480 0 0,2-51 108 0 0,-3-25-4205 0 0,1-7 2767 0 0</inkml:trace>
  <inkml:trace contextRef="#ctx0" brushRef="#br0" timeOffset="-129799.445">19705 2256 2953 0 0,'-8'-24'6094'0'0,"5"34"-5787"0"0,-55 384 2474 0 0,42-248-2316 0 0,16-89-2492 0 0,-8-62-1854 0 0,7 4 3102 0 0</inkml:trace>
  <inkml:trace contextRef="#ctx0" brushRef="#br0" timeOffset="-100497.928">20596 2208 1032 0 0,'-1'-3'622'0'0,"-11"-16"6215"0"0,-10 21-5727 0 0,-5 38-948 0 0,-23 46 24 0 0,39-37 101 0 0,5-30-86 0 0,1 1 0 0 0,1-1 0 0 0,1 1 0 0 0,0 0 0 0 0,2 1 0 0 0,0-1-1 0 0,3 16-200 0 0,7 70 807 0 0,-8-69-587 0 0,3-1 0 0 0,0 0 0 0 0,2-1-1 0 0,2 1 1 0 0,7 18-220 0 0,-13-51 24 0 0,0 1 0 0 0,0 0 0 0 0,0 0 0 0 0,0-1-1 0 0,1 1 1 0 0,-1-1 0 0 0,1 1 0 0 0,0-1 0 0 0,0 0-1 0 0,0-1 1 0 0,1 1 0 0 0,-1 0 0 0 0,1-1 0 0 0,-1 0 0 0 0,1 1-1 0 0,0-1 1 0 0,0-1 0 0 0,0 1 0 0 0,0-1 0 0 0,0 1-1 0 0,0-1 1 0 0,0 0 0 0 0,0-1 0 0 0,0 1 0 0 0,1-1 0 0 0,-1 0-1 0 0,0 0 1 0 0,1 0 0 0 0,-1 0 0 0 0,0-1 0 0 0,0 0-1 0 0,0 0 1 0 0,1 0 0 0 0,-1 0 0 0 0,0-1 0 0 0,1 0-24 0 0,7-3 44 0 0,1-1-1 0 0,-1 0 1 0 0,0 0 0 0 0,-1-1 0 0 0,0-1 0 0 0,0 0 0 0 0,0-1 0 0 0,-1 0-1 0 0,5-6-43 0 0,52-44 101 0 0,-17 12-37 0 0,-10-102 80 0 0,-38 142-140 0 0,0 0 0 0 0,0 1 0 0 0,-1-1 1 0 0,0 0-1 0 0,-1 0 0 0 0,0-1 0 0 0,0 1 1 0 0,0 0-1 0 0,-1 0 0 0 0,0 0 0 0 0,0 0 1 0 0,0 1-1 0 0,-1-1 0 0 0,0 0 0 0 0,-3-5-4 0 0,-6-32 17 0 0,5 29-22 0 0,0 0 1 0 0,-1 0-1 0 0,-1 1 1 0 0,0 0-1 0 0,-1 1 0 0 0,-1 0 1 0 0,0 0-1 0 0,0 1 1 0 0,-1 1-1 0 0,-1-1 1 0 0,0 2-1 0 0,-1 0 1 0 0,0 0-1 0 0,0 1 1 0 0,-1 1-1 0 0,0 0 1 0 0,0 1-1 0 0,-13-5 5 0 0,21 11-18 0 0,-1 0-1 0 0,0 0 1 0 0,0 1-1 0 0,0-1 1 0 0,0 1-1 0 0,1 1 1 0 0,-1-1-1 0 0,0 1 0 0 0,0 1 1 0 0,0-1-1 0 0,1 1 1 0 0,-1 0-1 0 0,1 1 1 0 0,-1 0-1 0 0,1 0 1 0 0,0 0-1 0 0,0 0 1 0 0,0 1-1 0 0,-2 2 19 0 0,-21 37-97 0 0,23-35 81 0 0,-40 90-740 0 0,47-45-4135 0 0,-1-53 3642 0 0,0 0 27 0 0,0 0 414 0 0,0 0-264 0 0,0 0-179 0 0</inkml:trace>
  <inkml:trace contextRef="#ctx0" brushRef="#br0" timeOffset="-100034.992">21276 2646 6393 0 0,'8'0'5901'0'0,"27"-1"-5354"0"0,98-16 99 0 0,7-8-758 0 0,-92 16-6044 0 0,-37 7 5010 0 0</inkml:trace>
  <inkml:trace contextRef="#ctx0" brushRef="#br0" timeOffset="-86573.306">18216 4040 4241 0 0,'3'-16'7838'0'0,"33"43"-7489"0"0,-29-15-326 0 0,23 30 1 0 0,-13 60 121 0 0,-2 399 1409 0 0,-9-449-2304 0 0,-14-56-7534 0 0,7 3 7177 0 0</inkml:trace>
  <inkml:trace contextRef="#ctx0" brushRef="#br0" timeOffset="-85442.91">18252 4097 4097 0 0,'-1'-2'233'0'0,"-1"-1"1"0"0,1 0-1 0 0,0 0 0 0 0,0 1 1 0 0,0-1-1 0 0,1 0 0 0 0,-1 0 1 0 0,1 0-1 0 0,-1 0 0 0 0,1 0 1 0 0,0 0-1 0 0,0 0 0 0 0,0 0 1 0 0,0 0-1 0 0,1 0 0 0 0,-1 0 1 0 0,1 1-1 0 0,0-1 0 0 0,0 0 1 0 0,0 0-1 0 0,0 0 0 0 0,0 1 1 0 0,1-1-1 0 0,-1 1 0 0 0,1-1 1 0 0,0 1-1 0 0,0-1 0 0 0,-1 1 1 0 0,2 0-234 0 0,117-114-38 0 0,-113 113 55 0 0,0-1-1 0 0,0 1 1 0 0,0 0-1 0 0,0 0 1 0 0,1 1-1 0 0,0 0 1 0 0,-1 0-1 0 0,1 1 1 0 0,0 0-1 0 0,-1 0 1 0 0,1 1-1 0 0,0 0 1 0 0,0 0-1 0 0,0 1 1 0 0,-1 0-1 0 0,1 0 1 0 0,0 1-1 0 0,-1 0 1 0 0,7 3-17 0 0,-11-4 47 0 0,0 0 1 0 0,0 0-1 0 0,0 1 0 0 0,0-1 1 0 0,0 1-1 0 0,0 0 1 0 0,-1 0-1 0 0,1 0 1 0 0,-1 0-1 0 0,1 0 0 0 0,-1 1 1 0 0,0-1-1 0 0,0 1 1 0 0,0-1-1 0 0,0 1 1 0 0,0 0-1 0 0,-1 0 0 0 0,1 0 1 0 0,-1 0-1 0 0,0 0 1 0 0,0 0-1 0 0,0 0 1 0 0,0 3-48 0 0,1 7 53 0 0,0-1 1 0 0,-1 1 0 0 0,-1 0 0 0 0,0 0 0 0 0,-1-1 0 0 0,0 1 0 0 0,-1 0 0 0 0,0-1-1 0 0,-1 1 1 0 0,-1-1 0 0 0,1 0 0 0 0,-2 0 0 0 0,0 0 0 0 0,-1-1 0 0 0,0 0-1 0 0,0 0 1 0 0,-2 1-54 0 0,0 4 29 0 0,-3 2 55 0 0,-1 0-1 0 0,0-1 1 0 0,-2-1 0 0 0,1 0 0 0 0,-2-1-1 0 0,0-1 1 0 0,-12 9-84 0 0,6-4 145 0 0,17-14-109 0 0,-32 14 168 0 0,36-20-206 0 0,-1-1 0 0 0,1 1 0 0 0,0 0 0 0 0,0-1 0 0 0,-1 1 0 0 0,1 0 1 0 0,0-1-1 0 0,0 1 0 0 0,1-1 0 0 0,-1 1 0 0 0,0 0 0 0 0,0-1 0 0 0,1 1 0 0 0,-1 0 1 0 0,0-1-1 0 0,1 1 0 0 0,0 0 0 0 0,-1 0 0 0 0,1 0 0 0 0,0-1 0 0 0,-1 1 1 0 0,1 0-1 0 0,0 0 0 0 0,0 0 0 0 0,0 0 0 0 0,0 0 0 0 0,0 0 0 0 0,0 1 0 0 0,0-1 1 0 0,0 0-1 0 0,1 0 0 0 0,-1 1 0 0 0,0-1 0 0 0,0 1 0 0 0,1-1 0 0 0,-1 1 0 0 0,0-1 1 0 0,1 1-1 0 0,-1 0 0 0 0,0 0 0 0 0,1 0 0 0 0,-1 0 0 0 0,0 0 0 0 0,1 0 0 0 0,-1 0 1 0 0,0 0-1 0 0,1 0 0 0 0,-1 0 0 0 0,0 1 0 0 0,1-1 0 0 0,-1 1 0 0 0,0-1 1 0 0,1 1-1 0 0,-1-1 0 0 0,0 1 0 0 0,0 0 0 0 0,0 0 0 0 0,0-1 0 0 0,0 1 0 0 0,0 0 1 0 0,0 0-1 0 0,0 0 0 0 0,0 0 0 0 0,0 0 0 0 0,0 0 0 0 0,-1 1 0 0 0,2 0 2 0 0,51 62 15 0 0,16 172 162 0 0,-36-173 222 0 0,-33-63-366 0 0,0 0 2 0 0,0 0-15 0 0,0 0-5 0 0,0 0-6 0 0,0 0-6 0 0,0 0-31 0 0,0 0-51 0 0,0 0-52 0 0,0 0-82 0 0,34-12-5968 0 0,-30 10 4512 0 0</inkml:trace>
  <inkml:trace contextRef="#ctx0" brushRef="#br0" timeOffset="-84543.836">18915 4495 4025 0 0,'-33'-13'5788'0'0,"32"12"-5742"0"0,0 1 1 0 0,1-1-1 0 0,-1 1 0 0 0,0-1 0 0 0,0 0 0 0 0,0 1 0 0 0,0-1 0 0 0,1 0 0 0 0,-1 0 1 0 0,0 0-1 0 0,1 1 0 0 0,-1-1 0 0 0,0 0 0 0 0,1 0 0 0 0,-1 0 0 0 0,1 0 1 0 0,0 0-1 0 0,-1 0 0 0 0,1 0 0 0 0,0 0 0 0 0,0 0 0 0 0,-1-1 0 0 0,1 1 0 0 0,0 0 1 0 0,0 0-1 0 0,0 0 0 0 0,0 0 0 0 0,0 0 0 0 0,1 0 0 0 0,-1 0 0 0 0,0 0 0 0 0,0 0 1 0 0,1 0-1 0 0,-1 0 0 0 0,1 0 0 0 0,-1 0 0 0 0,1 0 0 0 0,-1 0 0 0 0,1 0 1 0 0,0 0-1 0 0,-1 0 0 0 0,1 0 0 0 0,0 1 0 0 0,0-1 0 0 0,0 0-46 0 0,6-4 4 0 0,1 0-1 0 0,0 0 1 0 0,-1 1-1 0 0,1 1 1 0 0,1-1-1 0 0,-1 2 1 0 0,0-1-1 0 0,1 1 1 0 0,-1 0-1 0 0,1 0 1 0 0,0 1-1 0 0,0 1 1 0 0,5-1-4 0 0,5 33-11 0 0,-16-24 4 0 0,-1 1 0 0 0,0-1 1 0 0,0 1-1 0 0,-1 0 0 0 0,0 0 0 0 0,0 0 1 0 0,-1 0-1 0 0,-1 0 0 0 0,1-1 0 0 0,-1 1 1 0 0,-1 0-1 0 0,1 0 0 0 0,-2 0 0 0 0,1-1 1 0 0,-1 1-1 0 0,0-1 0 0 0,-3 4 7 0 0,-103 151-52 0 0,58-80 123 0 0,51-79-48 0 0,0-3-2 0 0,0-1-9 0 0,0 0 1 0 0,0 0-3 0 0,0 0-2 0 0,0 0 4 0 0,0 0 14 0 0,0 0 4 0 0,0 0 18 0 0,0 0 20 0 0,0 0 6 0 0,34-3 318 0 0,95-9-320 0 0,-72 14-3696 0 0,-48-2 2818 0 0,1 0-159 0 0</inkml:trace>
  <inkml:trace contextRef="#ctx0" brushRef="#br0" timeOffset="-83860.989">19404 4290 3825 0 0,'17'13'7053'0'0,"31"-10"-7157"0"0,-43-3 747 0 0,122-1 203 0 0,-7 5 166 0 0,-84 0-481 0 0,-3-1-1150 0 0,-10-2-4402 0 0,-20-1 3922 0 0,-3-2-399 0 0</inkml:trace>
  <inkml:trace contextRef="#ctx0" brushRef="#br0" timeOffset="-83537.819">19682 4070 6089 0 0,'-23'21'5476'0'0,"8"27"-6097"0"0,13-40 1070 0 0,-8 148 675 0 0,10-77-394 0 0,-5 94 230 0 0,28-102-2227 0 0,-19-68-976 0 0,-4-3 1108 0 0</inkml:trace>
  <inkml:trace contextRef="#ctx0" brushRef="#br0" timeOffset="-71182.262">20426 3968 1904 0 0,'-1'-1'142'0'0,"0"0"-1"0"0,1 0 1 0 0,-1-1 0 0 0,0 1-1 0 0,0 0 1 0 0,-1 0-1 0 0,1 0 1 0 0,0 0-1 0 0,0 1 1 0 0,0-1-1 0 0,-1 0 1 0 0,1 0-1 0 0,0 1 1 0 0,-1-1 0 0 0,1 1-1 0 0,0-1 1 0 0,-1 1-1 0 0,1 0 1 0 0,-1-1-1 0 0,1 1 1 0 0,-1 0-1 0 0,1 0 1 0 0,-1 0-1 0 0,1 0 1 0 0,0 0 0 0 0,-1 0-1 0 0,1 1 1 0 0,-1-1-1 0 0,1 0 1 0 0,-1 1-1 0 0,1-1 1 0 0,0 1-1 0 0,-1-1 1 0 0,1 1-1 0 0,0 0 1 0 0,0 0 0 0 0,-2 0-142 0 0,-50 82 204 0 0,31-10-40 0 0,16-47-116 0 0,-19 177 1545 0 0,67-83-1123 0 0,-6-16-192 0 0,-33-101-165 0 0,0 1 0 0 0,1-1 0 0 0,-1 0 0 0 0,0 0 0 0 0,1 0 0 0 0,0 0 0 0 0,0-1-1 0 0,0 0 1 0 0,0 1 0 0 0,0-2 0 0 0,0 1 0 0 0,0 0 0 0 0,1-1 0 0 0,-1 0 0 0 0,0 0-1 0 0,1 0 1 0 0,-1 0 0 0 0,1-1 0 0 0,0 0 0 0 0,-1 1 0 0 0,1-2 0 0 0,-1 1 0 0 0,1-1 0 0 0,-1 1-1 0 0,5-2-112 0 0,-2-4 17 0 0,0 0-1 0 0,0 0 0 0 0,0-1 0 0 0,-1 1 0 0 0,0-1 0 0 0,0-1 0 0 0,-1 1 0 0 0,0-1 0 0 0,0 0 1 0 0,-1 0-1 0 0,0 0 0 0 0,0-1 0 0 0,-1 0 0 0 0,0 1 0 0 0,-1-1 0 0 0,0 0 0 0 0,0-2-16 0 0,11-30 96 0 0,-2 13 31 0 0,-6 18-80 0 0,-1 0-1 0 0,0 0 0 0 0,-1-1 1 0 0,0 1-1 0 0,-1-1 0 0 0,0 1 1 0 0,-1-1-1 0 0,0 0 1 0 0,0 0-1 0 0,-1 0 0 0 0,-1-1-46 0 0,-24-147 155 0 0,15 132-148 0 0,-1 1 0 0 0,-2 1 0 0 0,0 0-1 0 0,-2 1 1 0 0,0 0 0 0 0,-2 1 0 0 0,-4-3-7 0 0,20 24-1 0 0,0 0 0 0 0,-1 0-1 0 0,1 0 1 0 0,-1 0 0 0 0,1 0 0 0 0,-1 1-1 0 0,0-1 1 0 0,0 1 0 0 0,0-1 0 0 0,0 1 0 0 0,0-1-1 0 0,0 1 1 0 0,0 0 0 0 0,0 0 0 0 0,0 0-1 0 0,-1 0 1 0 0,1 1 0 0 0,0-1 0 0 0,-1 1 0 0 0,1-1-1 0 0,-1 1 1 0 0,1 0 0 0 0,0 0 0 0 0,-1 0 0 0 0,1 0-1 0 0,-1 0 1 0 0,1 0 0 0 0,0 1 0 0 0,-1-1-1 0 0,1 1 1 0 0,0 0 0 0 0,-1-1 0 0 0,1 1 0 0 0,0 0-1 0 0,0 1 1 0 0,0-1 0 0 0,0 0 0 0 0,0 1-1 0 0,0-1 1 0 0,0 1 0 0 0,0-1 0 0 0,0 1 0 0 0,1 0-1 0 0,-1 0 1 0 0,1 0 0 0 0,-2 1 1 0 0,-8 17-7 0 0,-22 23 3 0 0,12 46-65 0 0,35 213-2737 0 0,-15-266-1732 0 0,1-35 3580 0 0,0-1-174 0 0</inkml:trace>
  <inkml:trace contextRef="#ctx0" brushRef="#br0" timeOffset="-70689.506">20901 4266 6945 0 0,'26'2'4212'0'0,"-4"-4"-4129"0"0,186-29 1757 0 0,-22-27-2293 0 0,-174 58-163 0 0,-8 0-5623 0 0,-4 0 4884 0 0</inkml:trace>
  <inkml:trace contextRef="#ctx0" brushRef="#br0" timeOffset="-69574.611">21761 3753 4705 0 0,'-11'20'5304'0'0,"13"3"-4277"0"0,-1-22-1071 0 0,58 116 246 0 0,48 85 823 0 0,-92-130 574 0 0,-15-71-1510 0 0,0-1-33 0 0,0 0-15 0 0,0 0-23 0 0,2 24 35 0 0,12 97 538 0 0,-14-121-553 0 0,12-26 1175 0 0,24-82-1183 0 0,-11-81 58 0 0,2 47-98 0 0,-20 60-6564 0 0,-6 32 4941 0 0</inkml:trace>
  <inkml:trace contextRef="#ctx0" brushRef="#br0" timeOffset="-67027.466">22184 4304 3881 0 0,'11'-13'4193'0'0,"14"-29"-4295"0"0,-19 31 366 0 0,46-94-1 0 0,-50 55 1015 0 0,-2 50-1062 0 0,0 0-41 0 0,0 0-29 0 0,0 0-40 0 0,0 0-40 0 0,0 0-24 0 0,0 0-18 0 0,0 0-11 0 0,0 0 7 0 0,8 34 25 0 0,15 81 207 0 0,-5 29 94 0 0,-22-30 28 0 0,7-47-52 0 0,-8-30-43 0 0,5-37-246 0 0,0 0 2 0 0,0 0-15 0 0,0 0-3 0 0,0 0 6 0 0,0 0 1 0 0,0 0-2 0 0,0 0-6 0 0,0 0-6 0 0,0 0-1 0 0,0 0-1 0 0,0 0-28 0 0,-23-14-1352 0 0,-53 3 2339 0 0,76 11-889 0 0,0 0-7 0 0,0 0-10 0 0,0 0 6 0 0,0 0-7 0 0,0 0 3 0 0,43 14 329 0 0,-43-14-387 0 0,0 0-10 0 0,0 0-3 0 0,0 0-2 0 0,0 0-4 0 0,0 0-6 0 0,0 0-16 0 0,0 0-14 0 0,33-3-6238 0 0,-25-1 4645 0 0,-1 1 390 0 0</inkml:trace>
  <inkml:trace contextRef="#ctx0" brushRef="#br0" timeOffset="-66609.842">22649 3467 5289 0 0,'0'0'81'0'0,"0"0"-1"0"0,-1 1 0 0 0,1-1 1 0 0,-1 0-1 0 0,1 0 1 0 0,-1 1-1 0 0,1-1 1 0 0,0 0-1 0 0,-1 0 0 0 0,1 0 1 0 0,-1 0-1 0 0,1 1 1 0 0,-1-1-1 0 0,1 0 0 0 0,-1 0 1 0 0,1 0-1 0 0,-1 0 1 0 0,1 0-1 0 0,-1 0 1 0 0,1 0-1 0 0,-1 0 0 0 0,1 0 1 0 0,-1 0-1 0 0,1-1 1 0 0,-1 1-1 0 0,1 0 1 0 0,-1 0-1 0 0,1 0 0 0 0,-1-1 1 0 0,1 1-1 0 0,0 0 1 0 0,-1 0-1 0 0,1-1 1 0 0,-1 1-1 0 0,1 0 0 0 0,0-1 1 0 0,-1 1-1 0 0,1-1 1 0 0,0 1-1 0 0,-1 0 0 0 0,1-1 1 0 0,0 1-1 0 0,0-1 1 0 0,0 1-1 0 0,-1-1 1 0 0,1 1-81 0 0,-72 180 53 0 0,57-88 113 0 0,3 0-1 0 0,5 1 1 0 0,3-1 0 0 0,8 71-166 0 0,-4-143 138 0 0,2 0-1 0 0,0-1 1 0 0,1 1 0 0 0,1-1 0 0 0,0 0 0 0 0,2 0 0 0 0,0-1 0 0 0,2 1-1 0 0,-1-1 1 0 0,2-1 0 0 0,7 10-138 0 0,22-4 267 0 0,-37-23-265 0 0,-1 0-46 0 0,0 0-66 0 0,29-10-3962 0 0,-25 5 2992 0 0,0 2-351 0 0</inkml:trace>
  <inkml:trace contextRef="#ctx0" brushRef="#br0" timeOffset="-65769.496">22961 3686 5033 0 0,'-2'-9'4498'0'0,"-19"-11"-2597"0"0,15 17-1917 0 0,-1 0 0 0 0,0 1 0 0 0,0 0 1 0 0,0 0-1 0 0,0 0 0 0 0,0 1 0 0 0,0 0 0 0 0,-1 0 1 0 0,1 1-1 0 0,0 0 0 0 0,-1 0 0 0 0,1 1 0 0 0,0 0 1 0 0,0 0-1 0 0,0 1 0 0 0,0 0 0 0 0,0 0 0 0 0,0 0 1 0 0,-6 4 15 0 0,-26 58 182 0 0,18 17-115 0 0,32-39-4 0 0,-10-40-37 0 0,-1-2-10 0 0,29 3 75 0 0,78 0-34 0 0,-105-4-56 0 0,0 0 0 0 0,0 0 0 0 0,1 1 0 0 0,-1-1 0 0 0,1 1 0 0 0,-1 0 0 0 0,0 0 0 0 0,1 0 0 0 0,-1 0 0 0 0,1 0 0 0 0,-1 0 0 0 0,0 1 0 0 0,1-1 0 0 0,-1 1 0 0 0,0 0 0 0 0,1-1 0 0 0,-1 1 0 0 0,0 0 0 0 0,0 0 0 0 0,0 1 0 0 0,0-1 0 0 0,0 0 0 0 0,0 1 0 0 0,0-1 0 0 0,0 1 0 0 0,-1-1 0 0 0,1 1 0 0 0,0 0 0 0 0,-1 0-1 0 0,0 0 1 0 0,1 0 0 0 0,-1 0 0 0 0,0 0 0 0 0,0 0 0 0 0,0 1 0 0 0,0-1 0 0 0,0 0 0 0 0,-1 0 0 0 0,1 1 0 0 0,-1 0-1 0 0,2 3 8 0 0,-1 1 0 0 0,1-1 0 0 0,-2 1 0 0 0,1-1 1 0 0,-1 1-1 0 0,0-1 0 0 0,0 1 0 0 0,-1-1 0 0 0,0 1 0 0 0,0-1 0 0 0,0 0 0 0 0,-1 1 0 0 0,0-1 0 0 0,0 0 0 0 0,-1 0 0 0 0,1 0 0 0 0,-1 0 0 0 0,-1-1 1 0 0,-2 4-9 0 0,-70 19 176 0 0,-2-25-6809 0 0,76-3 5784 0 0</inkml:trace>
  <inkml:trace contextRef="#ctx0" brushRef="#br0" timeOffset="-65191.583">22996 4202 2681 0 0,'0'3'234'0'0,"-1"0"1"0"0,0 0 0 0 0,1 0 0 0 0,-1 0 0 0 0,1 1 0 0 0,0-1 0 0 0,0 0 0 0 0,0 0 0 0 0,0 0-1 0 0,1 0 1 0 0,-1 0 0 0 0,1 0 0 0 0,0 0 0 0 0,0 0 0 0 0,0 0 0 0 0,0 0 0 0 0,0 0 0 0 0,1 0-1 0 0,-1-1 1 0 0,1 1 0 0 0,0-1 0 0 0,0 1 0 0 0,0-1 0 0 0,0 1 0 0 0,0-1 0 0 0,0 0 0 0 0,1 0-1 0 0,-1 0 1 0 0,1-1 0 0 0,-1 1 0 0 0,2 0-235 0 0,4-3 133 0 0,0-1 0 0 0,0-1 0 0 0,0 1 0 0 0,0-1 0 0 0,-1-1 0 0 0,0 1 0 0 0,1-1 0 0 0,-1 0 0 0 0,-1-1 0 0 0,1 0 0 0 0,-1 0 0 0 0,1 0 0 0 0,-1-1 0 0 0,-1 0 0 0 0,1 0 0 0 0,-1 0 0 0 0,0-1 0 0 0,-1 0 0 0 0,0 0 0 0 0,0 0 0 0 0,0 0 0 0 0,-1-1-1 0 0,0 0 1 0 0,2-6-133 0 0,-3 10-3 0 0,0 0 0 0 0,0-1 0 0 0,0 1 0 0 0,0-1 0 0 0,-1 1-1 0 0,0-1 1 0 0,0 1 0 0 0,0-1 0 0 0,0 0 0 0 0,-1 0 0 0 0,0 1-1 0 0,0-1 1 0 0,0 0 0 0 0,0 0 0 0 0,-1 1 0 0 0,0-1-1 0 0,0 0 1 0 0,0 1 0 0 0,-1-1 0 0 0,1 1 0 0 0,-1-1 0 0 0,0 1-1 0 0,0 0 1 0 0,-1 0 0 0 0,1 0 0 0 0,-1 0 0 0 0,0 0 0 0 0,0 0-1 0 0,0 1 1 0 0,-1-1 0 0 0,1 1 0 0 0,-1 0 0 0 0,0 0 0 0 0,0 1-1 0 0,0-1 1 0 0,0 1 0 0 0,0 0 0 0 0,-1 0 0 0 0,1 0-1 0 0,0 0 1 0 0,-1 1 0 0 0,-2-1 3 0 0,-64 7 23 0 0,52 16 89 0 0,16-15-76 0 0,1 1 1 0 0,1-1 0 0 0,-1 0-1 0 0,1 1 1 0 0,0 0-1 0 0,0-1 1 0 0,1 1 0 0 0,0 0-1 0 0,0-1 1 0 0,1 1-1 0 0,0 0 1 0 0,0-1 0 0 0,0 1-1 0 0,1-1 1 0 0,0 0-1 0 0,2 5-36 0 0,9 62 147 0 0,-16-20-106 0 0,1-53-48 0 0,1 1-118 0 0,1-1 0 0 0,0 0 0 0 0,-1 1 0 0 0,1-1 0 0 0,-1 0 0 0 0,1 0 1 0 0,-1 0-1 0 0,1 1 0 0 0,-1-1 0 0 0,1 0 0 0 0,-1 0 0 0 0,0 0 0 0 0,1 0 1 0 0,-1 0-1 0 0,1 0 0 0 0,-1 0 0 0 0,1 0 0 0 0,-1 0 0 0 0,1 0 0 0 0,-1 0 1 0 0,1 0-1 0 0,-1 0 0 0 0,1 0 0 0 0,-1-1 0 0 0,1 1 0 0 0,-1 0 0 0 0,1 0 1 0 0,-1-1-1 0 0,1 1 0 0 0,-1 0 0 0 0,1-1 0 0 0,-1 1 0 0 0,1 0 0 0 0,0-1 1 0 0,-1 1-1 0 0,1-1 0 0 0,0 1 0 0 0,-1 0 0 0 0,1-1 0 0 0,0 1 0 0 0,-1-1 1 0 0,1 1-1 0 0,0-1 0 0 0,0 1 0 0 0,0-1 0 0 0,0 1 0 0 0,-1-1 0 0 0,1 1 0 0 0,0-1 1 0 0,0 0-1 0 0,0 1 0 0 0,0-1 0 0 0,0 1 0 0 0,0-1 0 0 0,0 1 0 0 0,1-1 1 0 0,-1 1-1 0 0,0-1 125 0 0,8-34-928 0 0,-4 12-166 0 0</inkml:trace>
  <inkml:trace contextRef="#ctx0" brushRef="#br0" timeOffset="-64926.815">23246 3519 4993 0 0,'90'27'5390'0'0,"-25"41"-3411"0"0,-53-46-1737 0 0,0 0 0 0 0,-2 0 0 0 0,0 1 0 0 0,-2 0 0 0 0,-1 1 0 0 0,4 18-242 0 0,-8-9 29 0 0,-2 0 1 0 0,-1 0 0 0 0,-1 1-1 0 0,-2-1 1 0 0,-2 0 0 0 0,-1 0-1 0 0,-1-1 1 0 0,-1 0 0 0 0,-3 0 0 0 0,0 0-1 0 0,-2-2 1 0 0,-1 1 0 0 0,-1-2-1 0 0,-2 0 1 0 0,-1-1 0 0 0,-5 5-30 0 0,-30 64-451 0 0,-12 4-3704 0 0,60-95 2824 0 0,0-1-484 0 0</inkml:trace>
  <inkml:trace contextRef="#ctx0" brushRef="#br0" timeOffset="-53517.33">18889 7452 1144 0 0,'-16'-2'2982'0'0,"1"1"4696"0"0,51 145-6741 0 0,-26-20-79 0 0,-12-62-417 0 0,5 57-126 0 0,-14-43-300 0 0,11-75-21 0 0,-2-1 5 0 0,1 47-1590 0 0,1-45 87 0 0,0 0 878 0 0,0-2-2962 0 0,0 0 2175 0 0</inkml:trace>
  <inkml:trace contextRef="#ctx0" brushRef="#br0" timeOffset="-52665.682">18888 7497 3817 0 0,'-10'-7'2838'0'0,"-12"-15"1861"0"0,31-20-4034 0 0,44-25-165 0 0,103-34-258 0 0,-154 98-238 0 0,1 0-1 0 0,0 0 1 0 0,1 0-1 0 0,-1 1 0 0 0,0 0 1 0 0,1-1-1 0 0,-1 1 1 0 0,1 0-1 0 0,-1 1 0 0 0,1-1 1 0 0,0 0-1 0 0,0 1 1 0 0,0 0-1 0 0,0 0 0 0 0,0 0 1 0 0,0 1-1 0 0,0 0 1 0 0,0-1-1 0 0,0 1 0 0 0,1 0 1 0 0,-1 1-1 0 0,0-1 1 0 0,0 1-1 0 0,0 0 0 0 0,0 0 1 0 0,0 0-1 0 0,0 0 1 0 0,-1 1-1 0 0,1 0 0 0 0,0 0 1 0 0,-1 0-1 0 0,1 0 1 0 0,-1 0-1 0 0,1 1 0 0 0,-1-1 1 0 0,0 1-1 0 0,0 0 1 0 0,0 0-1 0 0,-1 0 0 0 0,2 1-3 0 0,2 5 51 0 0,0 0 0 0 0,0 0 0 0 0,-1 0 0 0 0,0 0 0 0 0,-1 1 0 0 0,0 0 0 0 0,0 0 1 0 0,-1 0-1 0 0,0 0 0 0 0,-1 1 0 0 0,0-1 0 0 0,-1 1 0 0 0,0-1 0 0 0,0 1 0 0 0,-1 0 0 0 0,-1 0-51 0 0,-4 1 3 0 0,0-1 0 0 0,-1 1 0 0 0,-1-1 0 0 0,0 0 0 0 0,0-1 0 0 0,-1 0 0 0 0,0 0 0 0 0,-1 0 0 0 0,0-1 0 0 0,-1-1 0 0 0,1 0 0 0 0,-2 0 0 0 0,1 0 0 0 0,-1-2 0 0 0,-7 5-3 0 0,12-8 3 0 0,-2 4-29 0 0,-1-1 1 0 0,0 0 0 0 0,-1-1 0 0 0,1 0 0 0 0,-1 0 0 0 0,0-1 0 0 0,0-1 0 0 0,-1 1 0 0 0,1-2-1 0 0,0 1 1 0 0,-1-2 0 0 0,-4 1 25 0 0,15-2-1 0 0,1 0 0 0 0,-1 0-1 0 0,0-1 1 0 0,1 1 0 0 0,-1 0-1 0 0,0 0 1 0 0,1-1 0 0 0,-1 1 0 0 0,0 0-1 0 0,1-1 1 0 0,-1 1 0 0 0,0 0-1 0 0,0-1 1 0 0,0 1 0 0 0,1 0 0 0 0,-1-1-1 0 0,0 1 1 0 0,0 0 0 0 0,0-1-1 0 0,0 1 1 0 0,0-1 0 0 0,0 1 0 0 0,1 0-1 0 0,-1-1 1 0 0,0 1 0 0 0,0-1-1 0 0,0 1 1 0 0,0 0 0 0 0,-1-1 0 0 0,1 1-1 0 0,0-1 1 0 0,0 1 0 0 0,0 0-1 0 0,0-1 1 0 0,0 1 0 0 0,0-1 0 0 0,-1 1-1 0 0,1 0 1 0 0,0-1 0 0 0,0 1-1 0 0,0 0 1 0 0,-1-1 0 0 0,1 1 0 0 0,0 0-1 0 0,-1 0 1 0 0,1-1 0 0 0,0 1-1 0 0,-1 0 1 0 0,1 0 0 0 0,0-1 0 0 0,-1 1-1 0 0,1 0 1 0 0,0 0 0 0 0,-1 0-1 0 0,1 0 1 0 0,-1-1 1 0 0,9 4 47 0 0,0-1 0 0 0,-1 1 0 0 0,1 0 0 0 0,-1 0 0 0 0,1 1 0 0 0,-1 0 0 0 0,0 1 0 0 0,-1-1 0 0 0,1 1 0 0 0,-1 1 0 0 0,0-1 0 0 0,0 1 0 0 0,-1 0 0 0 0,1 0 0 0 0,-1 1 0 0 0,0 1-47 0 0,0-2-14 0 0,79 155 818 0 0,-67-122-828 0 0,-16-38 8 0 0,-1-1-8 0 0,0 0-8 0 0,0 0-8 0 0,0 0-12 0 0,0 0-24 0 0,0 0-15 0 0,0 0-21 0 0,0 0-37 0 0,0 0-82 0 0,21 17-3942 0 0,-4-7 2838 0 0,-9-6 410 0 0</inkml:trace>
  <inkml:trace contextRef="#ctx0" brushRef="#br0" timeOffset="-51843.877">19518 7763 3105 0 0,'-11'7'2607'0'0,"10"-6"-2476"0"0,0 0-1 0 0,0 1 1 0 0,0-2-1 0 0,0 1 1 0 0,0 0-1 0 0,0 0 1 0 0,-1 0-1 0 0,1 0 1 0 0,0-1 0 0 0,0 1-1 0 0,-1-1 1 0 0,1 1-1 0 0,-1-1 1 0 0,1 1-1 0 0,0-1 1 0 0,-1 0-1 0 0,1 0 1 0 0,-1 1 0 0 0,1-1-1 0 0,0 0 1 0 0,-1 0-1 0 0,1-1 1 0 0,-1 1-1 0 0,1 0 1 0 0,-1 0-1 0 0,1-1 1 0 0,0 1 0 0 0,-1-1-1 0 0,1 1 1 0 0,0-1-1 0 0,-1 0 1 0 0,1 1-1 0 0,0-1 1 0 0,0 0-1 0 0,0 0 1 0 0,-1 0 0 0 0,1 0-1 0 0,0 0 1 0 0,0 0-131 0 0,2-3 66 0 0,0 1 1 0 0,-1 0 0 0 0,1-1-1 0 0,1 1 1 0 0,-1-1-1 0 0,0 1 1 0 0,1 0 0 0 0,0 0-1 0 0,0 0 1 0 0,0 0 0 0 0,0 0-1 0 0,0 0 1 0 0,1 1-1 0 0,-1-1 1 0 0,1 1 0 0 0,-1 0-1 0 0,1-1 1 0 0,0 1 0 0 0,0 0-1 0 0,0 1 1 0 0,0-1 0 0 0,0 0-1 0 0,1 1 1 0 0,-1 0-1 0 0,0 0 1 0 0,1 0 0 0 0,0 0-67 0 0,4-4 46 0 0,0 2 1 0 0,1-1-1 0 0,-1 1 1 0 0,1 0 0 0 0,-1 1-1 0 0,1 0 1 0 0,0 0-1 0 0,0 1 1 0 0,0 0 0 0 0,0 0-1 0 0,0 1 1 0 0,1 1-1 0 0,-1-1 1 0 0,0 1 0 0 0,0 1-1 0 0,-1 0 1 0 0,4 1-47 0 0,-10-1 13 0 0,1 1-1 0 0,-1 0 1 0 0,0-1 0 0 0,0 1 0 0 0,0 0 0 0 0,-1 0-1 0 0,1 0 1 0 0,-1 1 0 0 0,1-1 0 0 0,-1 0 0 0 0,0 0-1 0 0,0 1 1 0 0,-1-1 0 0 0,1 1 0 0 0,-1-1 0 0 0,1 1 0 0 0,-1-1-1 0 0,0 1 1 0 0,-1-1 0 0 0,1 1 0 0 0,-1-1 0 0 0,1 0-1 0 0,-1 1 1 0 0,0-1 0 0 0,0 1-13 0 0,-1 2 9 0 0,0 0 0 0 0,-1 0-1 0 0,1 1 1 0 0,-1-1 0 0 0,0-1 0 0 0,-1 1 0 0 0,0 0 0 0 0,1-1 0 0 0,-2 0-1 0 0,1 0 1 0 0,-1 0 0 0 0,1-1 0 0 0,-2 1 0 0 0,1-1 0 0 0,0 0-1 0 0,-1 0 1 0 0,1-1 0 0 0,-1 0 0 0 0,-5 2-9 0 0,-61 11-65 0 0,71-16 57 0 0,1-1 0 0 0,0 0 0 0 0,0 1 0 0 0,-1-1 0 0 0,1 0 0 0 0,0 1 0 0 0,0-1 0 0 0,0 0 0 0 0,0 1 0 0 0,0-1 0 0 0,0 0 0 0 0,0 1 0 0 0,0-1 0 0 0,0 0 0 0 0,0 0 0 0 0,0 1 0 0 0,0-1 0 0 0,1 0 0 0 0,-1 1 0 0 0,0-1 0 0 0,0 1 0 0 0,1-1 0 0 0,-1 0 0 0 0,1 1 0 0 0,-1-1 0 0 0,0 1 0 0 0,1-1 0 0 0,-1 1 0 0 0,1-1 0 0 0,-1 1 0 0 0,1-1 0 0 0,-1 1 0 0 0,1-1 1 0 0,0 1-1 0 0,-1 0 0 0 0,1-1 0 0 0,0 1 0 0 0,-1 0 0 0 0,1 0 0 0 0,0-1 0 0 0,-1 1 0 0 0,1 0 0 0 0,0 0 0 0 0,-1 0 0 0 0,1 0 0 0 0,0 0 0 0 0,-1 0 8 0 0,10-3 30 0 0,-1 0 0 0 0,1 0-1 0 0,-1 1 1 0 0,1 1 0 0 0,0 0 0 0 0,-1 0 0 0 0,1 1-1 0 0,0 0 1 0 0,0 0 0 0 0,-1 1 0 0 0,1 1 0 0 0,0 0-1 0 0,-1 0 1 0 0,7 3-30 0 0,6 43 262 0 0,-20-43-256 0 0,-1 1 1 0 0,0-1-1 0 0,-1 1 1 0 0,1-1-1 0 0,-1 0 1 0 0,0 1-1 0 0,0-1 1 0 0,-1 1-1 0 0,1-1 1 0 0,-1 0-1 0 0,-1 1 1 0 0,1-1-1 0 0,-1 0 1 0 0,0 0-1 0 0,0 0 1 0 0,0 0-1 0 0,-1 0 1 0 0,1 0-1 0 0,-1-1 1 0 0,0 1-1 0 0,-1-1 1 0 0,1 0-1 0 0,-1 0 1 0 0,0 0-1 0 0,0 0 1 0 0,0-1-1 0 0,0 0 1 0 0,-1 0-1 0 0,1 0 1 0 0,-1 0-1 0 0,0 0 1 0 0,-2 0-7 0 0,-84 47 153 0 0,68-61-5849 0 0,22 10 3999 0 0</inkml:trace>
  <inkml:trace contextRef="#ctx0" brushRef="#br0" timeOffset="-51033.671">20007 7677 3153 0 0,'-15'3'5910'0'0,"28"-13"-3467"0"0,6 6-2183 0 0,0 1 0 0 0,0 1 0 0 0,1 0 0 0 0,-1 2 0 0 0,1 0-1 0 0,-1 1 1 0 0,1 1 0 0 0,-1 1 0 0 0,0 0 0 0 0,0 2 0 0 0,0 0-1 0 0,14 6-259 0 0,36 10 491 0 0,-69-21-508 0 0,1 0-671 0 0,0 0 1591 0 0,-1 0-4047 0 0,0 0-3600 0 0,0-1 5528 0 0</inkml:trace>
  <inkml:trace contextRef="#ctx0" brushRef="#br0" timeOffset="-50706.967">20257 7390 4881 0 0,'-17'10'3417'0'0,"-14"30"-2082"0"0,11 27-332 0 0,17 74 610 0 0,22-10-1402 0 0,-6-92-1690 0 0,-12-38 867 0 0,-1-1-83 0 0,0 0-81 0 0,0 0-76 0 0,0 0-140 0 0,0 0 1 0 0,0 0 344 0 0,0 0-201 0 0,0 0-143 0 0</inkml:trace>
  <inkml:trace contextRef="#ctx0" brushRef="#br0" timeOffset="-45077.981">20789 7255 2433 0 0,'-43'8'920'0'0,"11"46"-719"0"0,26 98 164 0 0,9-129-211 0 0,18 191 3391 0 0,-18-207-3434 0 0,0 0-1 0 0,0 0 1 0 0,1 0 0 0 0,0-1 0 0 0,0 0 0 0 0,1 1 0 0 0,0-1 0 0 0,0-1 0 0 0,0 1 0 0 0,0-1 0 0 0,1 0 0 0 0,0 0 0 0 0,0 0 0 0 0,1-1-1 0 0,-1 0 1 0 0,1 0 0 0 0,0-1 0 0 0,0 0 0 0 0,0 0 0 0 0,0 0 0 0 0,1-1 0 0 0,-1 0 0 0 0,8 0-111 0 0,19 11 209 0 0,-30-11-147 0 0,1 0-1 0 0,-1 0 0 0 0,0 0 1 0 0,1-1-1 0 0,-1 0 1 0 0,1 0-1 0 0,-1 0 1 0 0,1 0-1 0 0,0-1 0 0 0,-1 0 1 0 0,1 0-1 0 0,-1 0 1 0 0,1 0-1 0 0,0-1 1 0 0,-1 0-1 0 0,1 0 0 0 0,-1 0 1 0 0,1 0-1 0 0,-1-1 1 0 0,0 0-1 0 0,0 0 1 0 0,1 0-1 0 0,-1 0 0 0 0,-1-1 1 0 0,1 1-1 0 0,0-1 1 0 0,-1 0-1 0 0,1 0 1 0 0,-1 0-1 0 0,0-1 0 0 0,0 1 1 0 0,0-1-1 0 0,0 0 1 0 0,0 0-62 0 0,79-117 8 0 0,-53 16 24 0 0,-28 81 25 0 0,-1 0 0 0 0,-1-1 1 0 0,-2 1-1 0 0,0 0 0 0 0,-1 0 1 0 0,-2 0-1 0 0,0 1 0 0 0,-1 0 1 0 0,-2 0-1 0 0,0 0 0 0 0,-2 1 1 0 0,-12-19-58 0 0,4 4 20 0 0,-8 9 31 0 0,-6-10-57 0 0,-46-8-35 0 0,77 45 33 0 0,0 0 0 0 0,-1 0 1 0 0,1 0-1 0 0,0 1 0 0 0,-1-1 0 0 0,1 1 0 0 0,0-1 1 0 0,-1 1-1 0 0,1 0 0 0 0,-1 0 0 0 0,1 0 1 0 0,-1 0-1 0 0,1 1 0 0 0,0-1 0 0 0,-1 1 0 0 0,1-1 1 0 0,0 1-1 0 0,-1 0 0 0 0,1 0 0 0 0,0 0 1 0 0,0 0-1 0 0,0 0 0 0 0,0 0 0 0 0,0 1 0 0 0,0-1 1 0 0,0 1-1 0 0,0-1 0 0 0,0 1 0 0 0,1 0 1 0 0,-1 0-1 0 0,0 0 0 0 0,1 0 0 0 0,0 0 1 0 0,0 0-1 0 0,-1 1 8 0 0,-52 103-8 0 0,36 36 30 0 0,14-109 101 0 0,0 1 0 0 0,2-1 1 0 0,2 1-1 0 0,1 0 0 0 0,1-1 0 0 0,2 1 0 0 0,2-1 0 0 0,9 33-123 0 0,23 27-310 0 0,-38-92 100 0 0,0-1-123 0 0,0 0-95 0 0,0 0-109 0 0,0 0-193 0 0,0 0-344 0 0,0 0-107 0 0,0 0 438 0 0,0 0-359 0 0,0 0-339 0 0</inkml:trace>
  <inkml:trace contextRef="#ctx0" brushRef="#br0" timeOffset="-44566.751">21331 7652 7170 0 0,'6'-2'4307'0'0,"9"-2"-3181"0"0,219-52-107 0 0,-85 33-1019 0 0,-96 34-7713 0 0,-45-11 6813 0 0</inkml:trace>
  <inkml:trace contextRef="#ctx0" brushRef="#br0" timeOffset="-43834.195">22058 7175 3913 0 0,'5'-35'3883'0'0,"-4"26"-307"0"0,3 32-2200 0 0,17 116-1099 0 0,14 46-8 0 0,14-27 865 0 0,-31-113-1015 0 0,-17-44-104 0 0,-1-1-5 0 0,0 0 6 0 0,0 0 8 0 0,0 0 4 0 0,0 0-6 0 0,18 40 303 0 0,27-138 138 0 0,-21-121-480 0 0,10 61-103 0 0,-2 81-143 0 0,16-76-3488 0 0,-41 133 2173 0 0,3-12-1919 0 0,-5 23 1842 0 0</inkml:trace>
  <inkml:trace contextRef="#ctx0" brushRef="#br0" timeOffset="-42982.256">22472 7607 6161 0 0,'-11'-12'5387'0'0,"40"-41"-5320"0"0,-27 51 182 0 0,83-58-150 0 0,-82 60-93 0 0,-1-1 1 0 0,0 1-1 0 0,1 0 1 0 0,-1 0 0 0 0,1 1-1 0 0,-1-1 1 0 0,1 0 0 0 0,-1 1-1 0 0,0 0 1 0 0,1-1 0 0 0,-1 1-1 0 0,0 0 1 0 0,1 0 0 0 0,-1 0-1 0 0,0 1 1 0 0,0-1 0 0 0,0 0-1 0 0,0 1 1 0 0,0 0-1 0 0,0-1 1 0 0,-1 1 0 0 0,1 0-1 0 0,-1 0 1 0 0,1 0 0 0 0,-1 0-1 0 0,1 0 1 0 0,-1 0 0 0 0,0 0-1 0 0,0 0 1 0 0,0 1 0 0 0,0-1-1 0 0,-1 0 1 0 0,1 1-1 0 0,0-1 1 0 0,-1 1 0 0 0,0-1-1 0 0,0 0 1 0 0,1 1 0 0 0,-1-1-1 0 0,-1 1 1 0 0,1-1 0 0 0,0 1-1 0 0,-1-1 1 0 0,1 0 0 0 0,-1 1-1 0 0,0-1 1 0 0,1 0-1 0 0,-1 1 1 0 0,0-1 0 0 0,-1 0-1 0 0,1 0 1 0 0,0 0 0 0 0,-1 0-1 0 0,1 0 1 0 0,-1 1-7 0 0,-113 163 667 0 0,110-159-328 0 0,5-6-324 0 0,0-1 1 0 0,-1 1 0 0 0,1-1 0 0 0,0 1 0 0 0,-1-1 0 0 0,1 0 0 0 0,0 1 0 0 0,0-1 0 0 0,-1 1 0 0 0,1-1 0 0 0,0 1 0 0 0,0-1-1 0 0,0 1 1 0 0,0 0 0 0 0,0-1 0 0 0,-1 1 0 0 0,1-1 0 0 0,0 1 0 0 0,0-1 0 0 0,1 1 0 0 0,-1-1 0 0 0,0 1 0 0 0,0-1 0 0 0,0 1 0 0 0,0-1-1 0 0,0 1 1 0 0,0-1 0 0 0,1 1 0 0 0,-1-1 0 0 0,0 1 0 0 0,1-1 0 0 0,-1 1 0 0 0,0-1 0 0 0,1 1 0 0 0,-1-1 0 0 0,0 0 0 0 0,1 1-1 0 0,-1-1 1 0 0,0 0 0 0 0,1 1 0 0 0,-1-1 0 0 0,1 0 0 0 0,-1 1 0 0 0,1-1 0 0 0,-1 0 0 0 0,1 0 0 0 0,-1 0 0 0 0,1 1 0 0 0,-1-1 0 0 0,1 0-1 0 0,-1 0 1 0 0,1 0 0 0 0,0 0 0 0 0,-1 0 0 0 0,1 0 0 0 0,-1 0 0 0 0,1 0 0 0 0,-1 0 0 0 0,1 0 0 0 0,-1-1 0 0 0,1 1 0 0 0,-1 0-1 0 0,1 0 1 0 0,0 0-16 0 0,166 21 541 0 0,-165-21-391 0 0,15-7-8402 0 0,-17 4 6990 0 0</inkml:trace>
  <inkml:trace contextRef="#ctx0" brushRef="#br0" timeOffset="-42593.339">23016 6742 7682 0 0,'-15'41'4334'0'0,"-7"21"-3468"0"0,8-21-607 0 0,2 10-108 0 0,2 0-1 0 0,3 1 0 0 0,1 1 1 0 0,3-1-1 0 0,3 1 0 0 0,2-1 1 0 0,2 1-1 0 0,2-1 0 0 0,2 0 0 0 0,12 36-150 0 0,5 27 435 0 0,12 18-189 0 0,-36-129-288 0 0,1 0 1 0 0,0 0-1 0 0,0-1 1 0 0,1 1 0 0 0,-1-1-1 0 0,1 1 1 0 0,-1-1-1 0 0,1 0 1 0 0,0 0-1 0 0,0 0 1 0 0,1-1 0 0 0,-1 1-1 0 0,1-1 1 0 0,-1 0-1 0 0,1 1 1 0 0,0-2 0 0 0,0 1-1 0 0,-1 0 1 0 0,3 0 41 0 0,-2-20-5329 0 0,19-37 3352 0 0,-16 42 562 0 0</inkml:trace>
  <inkml:trace contextRef="#ctx0" brushRef="#br0" timeOffset="-41677.904">23447 7042 3129 0 0,'3'-9'6890'0'0,"-8"0"-3539"0"0,-46-29-3359 0 0,48 36 19 0 0,-1 0 0 0 0,1 1 1 0 0,-1-1-1 0 0,1 1 0 0 0,-1 0 1 0 0,0 0-1 0 0,1 1 0 0 0,-1-1 1 0 0,0 1-1 0 0,0-1 0 0 0,0 1 1 0 0,1 0-1 0 0,-1 0 0 0 0,0 1 1 0 0,0-1-1 0 0,1 1 0 0 0,-1 0 1 0 0,0 0-1 0 0,1 0 0 0 0,-1 1 1 0 0,1-1-1 0 0,-1 1 0 0 0,1 0 1 0 0,0 0-1 0 0,-1 0 0 0 0,1 0 1 0 0,0 1-1 0 0,1-1 0 0 0,-1 1 1 0 0,0-1-1 0 0,1 1 0 0 0,-1 0 1 0 0,1 0-1 0 0,0 0 0 0 0,0 1 1 0 0,-1 2-12 0 0,-8 15 63 0 0,9-19-63 0 0,0 0 0 0 0,0-1 0 0 0,1 1 1 0 0,-1 0-1 0 0,1 0 0 0 0,-1 0 0 0 0,1 0 0 0 0,0 1 0 0 0,-1-1 1 0 0,1 0-1 0 0,1 1 0 0 0,-1-1 0 0 0,0 0 0 0 0,0 1 0 0 0,1-1 1 0 0,0 1-1 0 0,-1-1 0 0 0,1 1 0 0 0,0-1 0 0 0,0 1 1 0 0,0-1-1 0 0,1 1 0 0 0,-1-1 0 0 0,0 1 0 0 0,1-1 0 0 0,0 1 1 0 0,0-1-1 0 0,0 0 0 0 0,0 1 0 0 0,0-1 0 0 0,0 0 0 0 0,0 0 1 0 0,1 0-1 0 0,-1 0 0 0 0,1 0 0 0 0,-1 0 0 0 0,1 0 0 0 0,0 0 1 0 0,0 0-1 0 0,0-1 0 0 0,0 1 0 0 0,0-1 0 0 0,1 1 0 0 0,194 93 103 0 0,-171-45 118 0 0,-25-44-187 0 0,-1-1-1 0 0,1 0 0 0 0,-1 1 1 0 0,0-1-1 0 0,-1 1 0 0 0,1-1 1 0 0,-1 1-1 0 0,0-1 0 0 0,0 0 1 0 0,-1 0-1 0 0,0 0 0 0 0,0 1 1 0 0,0-2-1 0 0,0 1 1 0 0,-1 0-1 0 0,0 0 0 0 0,0-1 1 0 0,0 1-1 0 0,0-1 0 0 0,-1 0 1 0 0,0 0-1 0 0,0 0 0 0 0,-2 1-33 0 0,6-5 0 0 0,-93 53 1016 0 0,-16-37-2000 0 0,93-19-1256 0 0,9 0-5079 0 0,7 1 6428 0 0</inkml:trace>
  <inkml:trace contextRef="#ctx0" brushRef="#br0" timeOffset="-41383.022">23511 7347 2304 0 0,'30'11'8895'0'0,"-2"33"-6725"0"0,-8-6-1404 0 0,6 3-582 0 0,-4 50 362 0 0,-11-21-530 0 0,-25-38-817 0 0,13-32 569 0 0,1 0-68 0 0,0 0-117 0 0,0 0-101 0 0,0 0-84 0 0,0 0-151 0 0,0 0-353 0 0,0 0-125 0 0,0 0 442 0 0,0 0-313 0 0,0-2-223 0 0</inkml:trace>
  <inkml:trace contextRef="#ctx0" brushRef="#br0" timeOffset="-41055.084">23737 6819 6121 0 0,'31'16'4430'0'0,"28"49"-2822"0"0,-58-63-1518 0 0,25 30 269 0 0,-3 0 0 0 0,0 2 0 0 0,-2 0 0 0 0,-2 2 0 0 0,4 11-359 0 0,-17-29 63 0 0,-1 1 0 0 0,-1 1 0 0 0,-1-1 0 0 0,-1 0 0 0 0,-1 1 0 0 0,0-1 0 0 0,-1 1 0 0 0,-1-1 0 0 0,-1 1 0 0 0,-1-1 0 0 0,-1 1 0 0 0,0-1 0 0 0,-2-1 0 0 0,0 1 0 0 0,-1-1 0 0 0,-1 0 0 0 0,0 0 0 0 0,-1-1 0 0 0,-1 0 0 0 0,-1-1 0 0 0,-11 13-63 0 0,-68 81-1495 0 0,19-50-2964 0 0,61-54 3048 0 0</inkml:trace>
  <inkml:trace contextRef="#ctx0" brushRef="#br0" timeOffset="-35162.961">21085 7013 4745 0 0,'-17'14'5294'0'0,"7"28"-5825"0"0,8-32 966 0 0,-94 278 620 0 0,-21 89-1706 0 0,19-132-4698 0 0,90-224 4264 0 0</inkml:trace>
  <inkml:trace contextRef="#ctx0" brushRef="#br0" timeOffset="-34351.885">20741 3935 5161 0 0,'-36'-18'3135'0'0,"33"17"-3100"0"0,0 0 0 0 0,0 0 0 0 0,0 0 0 0 0,0 1-1 0 0,0-1 1 0 0,0 1 0 0 0,0 0 0 0 0,-1 0 0 0 0,1 0 0 0 0,0 0 0 0 0,0 0 0 0 0,0 1 0 0 0,0-1 0 0 0,0 1-1 0 0,0 0 1 0 0,0 0 0 0 0,0 0 0 0 0,0 1 0 0 0,0-1 0 0 0,0 1 0 0 0,1-1 0 0 0,-1 1 0 0 0,1 0-1 0 0,-1 0 1 0 0,1 0 0 0 0,-2 2-35 0 0,-22 24 121 0 0,1 1-1 0 0,1 0 0 0 0,2 2 0 0 0,2 1 1 0 0,0 0-1 0 0,2 2 0 0 0,0 3-120 0 0,2-6 33 0 0,-33 62 34 0 0,6-7-67 0 0,-3-2-1 0 0,-4-2 0 0 0,-4-2 0 0 0,-18 15 1 0 0,25-30-3153 0 0,46-64 2092 0 0,1-1 367 0 0,0 0-310 0 0,0 0-209 0 0</inkml:trace>
  <inkml:trace contextRef="#ctx0" brushRef="#br0" timeOffset="-33699.632">20940 2148 5721 0 0,'-44'29'2839'0'0,"-40"55"-2504"0"0,-81 147-276 0 0,140-197-89 0 0,-56 78-408 0 0,4 2 0 0 0,-33 74 438 0 0,63-67-1393 0 0,42-90 715 0 0</inkml:trace>
  <inkml:trace contextRef="#ctx0" brushRef="#br0" timeOffset="-33156.075">23011 1868 6633 0 0,'-110'145'3328'0'0,"35"-52"-3423"0"0,66-81 87 0 0,-69 96-90 0 0,-6-4 1 0 0,-4-4 0 0 0,-25 18 97 0 0,-87 71-3105 0 0,165-130 1584 0 0,19-30 398 0 0</inkml:trace>
  <inkml:trace contextRef="#ctx0" brushRef="#br0" timeOffset="-13087.739">23947 4024 6329 0 0,'-14'-1'3408'0'0,"-12"-16"-1385"0"0,52 9-1398 0 0,116-59 202 0 0,-105 47-793 0 0,1 1 0 0 0,1 2 0 0 0,1 2 0 0 0,0 2 0 0 0,2 1-34 0 0,239-71 108 0 0,-141 64-140 0 0,-131 19-199 0 0,1 0-123 0 0,-8-3-4807 0 0,-2 2 4018 0 0</inkml:trace>
  <inkml:trace contextRef="#ctx0" brushRef="#br0" timeOffset="-12725.803">24059 4088 6945 0 0,'8'3'6987'0'0,"122"-22"-5120"0"0,-69 0-1387 0 0,-22 4-423 0 0,0 3 0 0 0,2 1 1 0 0,-1 2-1 0 0,1 2 0 0 0,0 1 0 0 0,1 3 1 0 0,22 1-58 0 0,34-7-1061 0 0,-93-11-4432 0 0,14-22 4314 0 0,-11 15-374 0 0</inkml:trace>
  <inkml:trace contextRef="#ctx0" brushRef="#br0" timeOffset="-12476.086">24557 3237 7306 0 0,'-33'21'4613'0'0,"2"69"-3820"0"0,-10 495 79 0 0,6-217-605 0 0,19-267-1147 0 0,26-86-1570 0 0,-2-13 1131 0 0</inkml:trace>
  <inkml:trace contextRef="#ctx0" brushRef="#br0" timeOffset="-3488.192">23840 2237 4849 0 0,'-3'2'594'0'0,"3"-2"-528"0"0,-1 1 0 0 0,1-1 0 0 0,0 1 1 0 0,-1-1-1 0 0,1 1 0 0 0,0-1 0 0 0,-1 0 0 0 0,1 1 1 0 0,-1-1-1 0 0,1 1 0 0 0,0-1 0 0 0,-1 0 0 0 0,1 0 1 0 0,-1 1-1 0 0,1-1 0 0 0,-1 0 0 0 0,1 0 0 0 0,-1 0 1 0 0,1 1-1 0 0,-1-1 0 0 0,1 0 0 0 0,-1 0 0 0 0,1 0 1 0 0,-1 0-1 0 0,0 0 0 0 0,1 0 0 0 0,-1 0 0 0 0,1 0 1 0 0,-1 0-1 0 0,1-1 0 0 0,-1 1 0 0 0,1 0 0 0 0,-1 0 1 0 0,1 0-1 0 0,-1 0 0 0 0,1-1 0 0 0,-1 1 0 0 0,1 0 1 0 0,-1-1-1 0 0,1 1 0 0 0,0 0 0 0 0,-1-1 0 0 0,1 1 1 0 0,-1 0-1 0 0,1-1 0 0 0,0 1 0 0 0,-1-1 0 0 0,1 1 1 0 0,0-1-1 0 0,0 1 0 0 0,-1-1 0 0 0,1 1 0 0 0,0-1 1 0 0,0 1-1 0 0,0-1 0 0 0,0 1 0 0 0,0-1 0 0 0,-1 1 1 0 0,1-1-67 0 0,9-8 161 0 0,13-9 72 0 0,1 0 1 0 0,1 1-1 0 0,1 2 1 0 0,1 0-1 0 0,0 2 0 0 0,0 1 1 0 0,7-1-234 0 0,272-85 306 0 0,-74 56-268 0 0,-105 30-117 0 0,-116-1-5195 0 0,-7 12 4132 0 0</inkml:trace>
  <inkml:trace contextRef="#ctx0" brushRef="#br0" timeOffset="-3164.332">23958 2328 4665 0 0,'19'7'3483'0'0,"20"-18"-2449"0"0,-21 4-618 0 0,210-44 1395 0 0,29-54-1105 0 0,-82 28-1243 0 0,-142 43-3202 0 0,-32 25 2861 0 0</inkml:trace>
  <inkml:trace contextRef="#ctx0" brushRef="#br0" timeOffset="-2900.538">24511 1575 7498 0 0,'-19'74'3721'0'0,"-2"103"-3683"0"0,12 193 849 0 0,35-260-1406 0 0,7-103-2061 0 0,-22-8 1649 0 0</inkml:trace>
  <inkml:trace contextRef="#ctx0" brushRef="#br0" timeOffset="-2433.962">25011 2033 4593 0 0,'55'119'3313'0'0,"-51"-116"-3208"0"0,0 0 0 0 0,-1 0 0 0 0,1 0 0 0 0,0 0 1 0 0,0 0-1 0 0,0-1 0 0 0,1 0 0 0 0,-1 0 0 0 0,1 0 1 0 0,-1 0-1 0 0,1-1 0 0 0,0 1 0 0 0,-1-1 0 0 0,1-1 0 0 0,0 1 1 0 0,0-1-1 0 0,0 1 0 0 0,-1-1 0 0 0,1-1 0 0 0,0 1 1 0 0,0-1-1 0 0,0 0 0 0 0,-1 0 0 0 0,1 0 0 0 0,0 0 1 0 0,-1-1-1 0 0,1 0 0 0 0,-1 0 0 0 0,0 0 0 0 0,1-1 0 0 0,-1 1 1 0 0,0-1-1 0 0,-1 0 0 0 0,1 0 0 0 0,0-1 0 0 0,-1 1 1 0 0,0-1-1 0 0,1 1 0 0 0,1-5-105 0 0,9-6 98 0 0,0 0 0 0 0,-1-1-1 0 0,-1-1 1 0 0,0 0 0 0 0,-1-1 0 0 0,-1 0 0 0 0,-1 0 0 0 0,0-1 0 0 0,-1 0-1 0 0,-1-1 1 0 0,-1 0 0 0 0,-1 0 0 0 0,0 0 0 0 0,-1-1 0 0 0,-2 0-1 0 0,0 1 1 0 0,-1-1 0 0 0,0 0 0 0 0,-3-12-98 0 0,2 17 27 0 0,-2-1 0 0 0,0 1 0 0 0,-1-1-1 0 0,0 1 1 0 0,-1 0 0 0 0,-1 0 0 0 0,-1 0 0 0 0,0 1 0 0 0,-1 0 0 0 0,0 0-1 0 0,-1 1 1 0 0,0-1 0 0 0,-1 2 0 0 0,-8-9-27 0 0,13 18 0 0 0,0 0-1 0 0,0 0 0 0 0,-1 1 1 0 0,1-1-1 0 0,-1 1 1 0 0,1 0-1 0 0,-1 0 1 0 0,0 1-1 0 0,0 0 1 0 0,0 0-1 0 0,0 0 1 0 0,0 0-1 0 0,0 1 1 0 0,0-1-1 0 0,0 1 1 0 0,0 1-1 0 0,0-1 1 0 0,0 1-1 0 0,0-1 1 0 0,0 2-1 0 0,0-1 1 0 0,0 0-1 0 0,1 1 1 0 0,-1 0-1 0 0,-3 2 1 0 0,-105 74-123 0 0,109-74 119 0 0,-23 20-29 0 0,2 0 1 0 0,1 2 0 0 0,1 1 0 0 0,2 0 0 0 0,0 2 0 0 0,-15 30 32 0 0,34-55 6 0 0,0 0 0 0 0,0 0 0 0 0,1 0 0 0 0,0 0 0 0 0,0 0 0 0 0,0 0 0 0 0,0 0 0 0 0,0 1 0 0 0,1-1 0 0 0,0 0 0 0 0,0 0 0 0 0,0 1 0 0 0,1-1 0 0 0,-1 0 0 0 0,1 0 0 0 0,0 1 0 0 0,0-1 0 0 0,1 0 0 0 0,-1 0 0 0 0,1 0 0 0 0,0 0 0 0 0,0-1 1 0 0,0 1-1 0 0,0 0 0 0 0,1-1 0 0 0,0 1 0 0 0,-1-1 0 0 0,1 0 0 0 0,0 0 0 0 0,1 0 0 0 0,-1-1 0 0 0,0 1 0 0 0,1-1 0 0 0,0 1 0 0 0,-1-1 0 0 0,2 0-6 0 0,74 30-1313 0 0,-1-22-4073 0 0,-68-10 4079 0 0</inkml:trace>
  <inkml:trace contextRef="#ctx0" brushRef="#br0" timeOffset="-2170.564">25909 1686 5729 0 0,'41'103'4437'0'0,"-27"-61"-4343"0"0,-3 0 0 0 0,-1 1-1 0 0,-3 0 1 0 0,3 37-94 0 0,-2-23 845 0 0,10-57-1895 0 0,61-24-1108 0 0,-59 8 949 0 0</inkml:trace>
  <inkml:trace contextRef="#ctx0" brushRef="#br0" timeOffset="-1891.526">26068 1326 5529 0 0,'-6'3'2521'0'0,"3"1"-1673"0"0,1-4-1040 0 0,1 0 128 0 0,-1 0-864 0 0,1 0 680 0 0,-1 0-713 0 0,2 0-391 0 0</inkml:trace>
  <inkml:trace contextRef="#ctx0" brushRef="#br0" timeOffset="-1597.863">26772 1200 5753 0 0,'2'-13'4442'0'0,"-31"10"-3212"0"0,17 4-1180 0 0,0 0 1 0 0,0 1-1 0 0,0 0 0 0 0,0 1 1 0 0,1 1-1 0 0,-1-1 0 0 0,1 2 0 0 0,0-1 1 0 0,0 2-1 0 0,1-1 0 0 0,-1 2 0 0 0,1-1 1 0 0,0 1-1 0 0,1 1 0 0 0,0 0 1 0 0,0 0-1 0 0,1 0 0 0 0,0 1 0 0 0,0 1 1 0 0,1-1-1 0 0,0 1 0 0 0,1 1 1 0 0,0-1-1 0 0,1 1 0 0 0,0 0 0 0 0,0 0 1 0 0,1 2-51 0 0,-13 82-75 0 0,20-58 54 0 0,2 0 0 0 0,2-1 1 0 0,1 0-1 0 0,1 0 0 0 0,10 20 21 0 0,21 35-2 0 0,-33-81 15 0 0,-1 0-1 0 0,0 0 1 0 0,-1 0-1 0 0,0 1 1 0 0,-1 0-1 0 0,0 0 1 0 0,0 0-1 0 0,-1 1 1 0 0,-1-1 0 0 0,0 1-1 0 0,0 0 1 0 0,-1 0-1 0 0,-1-1 1 0 0,0 1-1 0 0,-1 0 1 0 0,0 0-1 0 0,0-1 1 0 0,-2 1-1 0 0,1-1 1 0 0,-1 1-1 0 0,-2 0-12 0 0,2-4-15 0 0,2-3-50 0 0,0-1-1 0 0,1 0 0 0 0,-2 0 1 0 0,1 1-1 0 0,0-1 0 0 0,-1 0 0 0 0,0 0 1 0 0,0-1-1 0 0,0 1 0 0 0,0 0 0 0 0,0-1 1 0 0,-1 1-1 0 0,0-1 0 0 0,0 0 0 0 0,0 0 1 0 0,0 0-1 0 0,0 0 0 0 0,0 0 0 0 0,-1-1 1 0 0,0 1-1 0 0,1-1 0 0 0,-1 0 1 0 0,0 0-1 0 0,0-1 0 0 0,0 1 0 0 0,0-1 1 0 0,0 0-1 0 0,0 0 0 0 0,-1 0 0 0 0,1 0 1 0 0,0-1-1 0 0,-1 0 0 0 0,1 0 0 0 0,0 0 1 0 0,0 0-1 0 0,-1-1 0 0 0,0 0 66 0 0,-37-26-2719 0 0,31 15 1461 0 0</inkml:trace>
  <inkml:trace contextRef="#ctx0" brushRef="#br0" timeOffset="-1366.16">26275 1750 5809 0 0,'31'10'6153'0'0,"9"10"-6325"0"0,-16-6 773 0 0,-15-9-560 0 0,0 0 1 0 0,1-1 0 0 0,0 0-1 0 0,-1-1 1 0 0,1 0-1 0 0,0 0 1 0 0,0-1 0 0 0,0-1-1 0 0,1 0 1 0 0,-1 0 0 0 0,0-1-1 0 0,1 0 1 0 0,-1 0 0 0 0,0-1-1 0 0,0-1 1 0 0,1 0 0 0 0,-1 0-1 0 0,0-1-41 0 0,89-26-4083 0 0,-81 24 2596 0 0</inkml:trace>
  <inkml:trace contextRef="#ctx0" brushRef="#br0" timeOffset="1911.652">26691 3650 7009 0 0,'-35'82'5224'0'0,"-18"115"-5008"0"0,53-197-263 0 0,0 1-1 0 0,-1-1 1 0 0,1 1-1 0 0,0 0 1 0 0,0-1 0 0 0,-1 1-1 0 0,1-1 1 0 0,0 1-1 0 0,0 0 1 0 0,0-1-1 0 0,0 1 1 0 0,0 0-1 0 0,0-1 1 0 0,0 1-1 0 0,0 0 1 0 0,0-1-1 0 0,0 1 1 0 0,0 0-1 0 0,0-1 1 0 0,1 1-1 0 0,-1 0 1 0 0,0-1 0 0 0,0 1-1 0 0,1-1 1 0 0,-1 1-1 0 0,0 0 1 0 0,1-1-1 0 0,-1 1 1 0 0,1-1-1 0 0,-1 1 1 0 0,1-1-1 0 0,-1 1 1 0 0,1-1-1 0 0,-1 0 1 0 0,1 1-1 0 0,-1-1 1 0 0,1 0-1 0 0,-1 1 1 0 0,1-1 0 0 0,0 0-1 0 0,-1 1 1 0 0,1-1-1 0 0,-1 0 1 0 0,1 0-1 0 0,0 0 1 0 0,-1 0-1 0 0,1 0 1 0 0,0 0-1 0 0,-1 0 1 0 0,1 0-1 0 0,0 0 1 0 0,-1 0-1 0 0,1 0 1 0 0,0 0 0 0 0,-1 0-1 0 0,1-1 1 0 0,0 1-1 0 0,0 0 48 0 0,16 0-422 0 0,57-2-2563 0 0,-62-6 1609 0 0</inkml:trace>
  <inkml:trace contextRef="#ctx0" brushRef="#br0" timeOffset="2193.182">26955 3209 7378 0 0,'-72'18'4627'0'0,"11"22"-5801"0"0,29-18-554 0 0,26-21-2750 0 0,6-1 3430 0 0</inkml:trace>
  <inkml:trace contextRef="#ctx0" brushRef="#br0" timeOffset="2551.615">27309 3258 3961 0 0,'17'-36'521'0'0,"-2"-1"0"0"0,-1-1 0 0 0,-2 0 1 0 0,-2-1-1 0 0,1-13-521 0 0,-10 51 85 0 0,1-1 0 0 0,-2 1 0 0 0,1-1-1 0 0,0 1 1 0 0,0-1 0 0 0,0 1 0 0 0,-1-1 0 0 0,1 0 0 0 0,-1 1 0 0 0,1-1 0 0 0,-1 0 0 0 0,0 1 0 0 0,0-1 0 0 0,0 0 0 0 0,0 0 0 0 0,0 1-1 0 0,0-1 1 0 0,0 0 0 0 0,0 0 0 0 0,-1 1 0 0 0,1-1 0 0 0,-1 0 0 0 0,1 1 0 0 0,-1-1 0 0 0,0 0 0 0 0,1 1 0 0 0,-1-1 0 0 0,0 1 0 0 0,0-1-1 0 0,0 1 1 0 0,0 0 0 0 0,0-1 0 0 0,-1 1 0 0 0,1 0 0 0 0,0 0 0 0 0,-1 0 0 0 0,1 0 0 0 0,-1 0 0 0 0,1 0 0 0 0,-1 0 0 0 0,1 0 0 0 0,-1 1-1 0 0,1-1 1 0 0,-1 0 0 0 0,0 1 0 0 0,0 0 0 0 0,1-1 0 0 0,-1 1 0 0 0,0 0 0 0 0,1 0 0 0 0,-1 0 0 0 0,0 0 0 0 0,0 0 0 0 0,1 0 0 0 0,-1 0-1 0 0,0 1-84 0 0,-11 5 69 0 0,2 1-1 0 0,-1 0 1 0 0,1 0-1 0 0,0 1 1 0 0,0 1-1 0 0,1 0 1 0 0,0 0-1 0 0,1 1 1 0 0,0 0-1 0 0,1 1 0 0 0,0 0 1 0 0,0 0-1 0 0,1 1 1 0 0,1-1-1 0 0,0 2 1 0 0,0-1-1 0 0,2 1 1 0 0,-4 12-69 0 0,-14 40 3 0 0,2 2 0 0 0,4 0 1 0 0,2 1-1 0 0,4 1 0 0 0,2-1 1 0 0,3 24-4 0 0,1 89 540 0 0,-2-87-48 0 0,-6-10-233 0 0,12-79-315 0 0,0 1 1 0 0,0-1 0 0 0,0 1 0 0 0,-1-1-1 0 0,0 1 1 0 0,0-1 0 0 0,-1 1 0 0 0,1-1 0 0 0,-1 0-1 0 0,0 0 1 0 0,0 0 0 0 0,-1 0 0 0 0,0 0-1 0 0,1 0 1 0 0,-2-1 0 0 0,1 1 0 0 0,0-1-1 0 0,-1 0 1 0 0,0 0 0 0 0,0 0 0 0 0,0 0-1 0 0,-1-1 1 0 0,1 0 0 0 0,-5 3 55 0 0,5-4-255 0 0,0 0 0 0 0,0 0 0 0 0,0-1 0 0 0,0 1-1 0 0,0-1 1 0 0,-1 0 0 0 0,1 0 0 0 0,0-1 0 0 0,-1 1 0 0 0,1-1 0 0 0,0 0 0 0 0,-1 0 0 0 0,1 0 0 0 0,-1-1-1 0 0,1 1 1 0 0,0-1 0 0 0,0 0 0 0 0,-1 0 0 0 0,1-1 0 0 0,0 1 0 0 0,-1-2 255 0 0,-8-4-1038 0 0</inkml:trace>
  <inkml:trace contextRef="#ctx0" brushRef="#br0" timeOffset="2795.888">26908 3662 3497 0 0,'101'-44'5722'0'0,"62"14"-3042"0"0,-122 29-2539 0 0,-33 2-170 0 0,0 0-1 0 0,0-1 0 0 0,0 0 0 0 0,1 0 1 0 0,-1-1-1 0 0,0 0 0 0 0,0 0 0 0 0,0-1 1 0 0,0 0-1 0 0,0-1 0 0 0,0 1 0 0 0,-1-1 0 0 0,1-1 1 0 0,-1 0-1 0 0,0 0 0 0 0,0 0 0 0 0,0-1 1 0 0,0 0-1 0 0,-1 0 0 0 0,1-1 30 0 0,34-45-3305 0 0,-36 33 1926 0 0</inkml:trace>
  <inkml:trace contextRef="#ctx0" brushRef="#br0" timeOffset="3060.499">26678 3333 6849 0 0,'-19'9'3393'0'0,"5"-2"-2097"0"0,-2-4-959 0 0,5 2 551 0 0,-3-1-824 0 0,7 3-288 0 0,7-2-208 0 0,0-5-121 0 0,0 0-127 0 0,0 0-176 0 0,0 0-560 0 0,45 19 936 0 0,-26-19-608 0 0,5 3-193 0 0</inkml:trace>
  <inkml:trace contextRef="#ctx0" brushRef="#br0" timeOffset="3340.373">28187 2941 7258 0 0,'-7'46'3735'0'0,"-12"24"-2436"0"0,-3 16-1296 0 0,0 48 919 0 0,-6-1 0 0 0,-30 79-922 0 0,11-86 1088 0 0,18-45-1046 0 0,24-68-204 0 0,-13 5-2821 0 0,8-17-3294 0 0,10-1 4847 0 0</inkml:trace>
  <inkml:trace contextRef="#ctx0" brushRef="#br0" timeOffset="3822.667">27919 3226 5689 0 0,'22'-79'3913'0'0,"-18"71"-3811"0"0,0 0-1 0 0,1 0 1 0 0,0 0-1 0 0,0 1 1 0 0,0 0 0 0 0,1 0-1 0 0,0 0 1 0 0,1 1-1 0 0,-1 0 1 0 0,1 0-1 0 0,0 0 1 0 0,5-2-102 0 0,-7 4 85 0 0,0 0 1 0 0,0 0-1 0 0,1 0 1 0 0,0 0-1 0 0,0 1 1 0 0,-1 0-1 0 0,2 1 1 0 0,-1-1-1 0 0,0 1 1 0 0,1 0-1 0 0,-1 0 1 0 0,1 1-1 0 0,-1 0 1 0 0,1 0-1 0 0,0 1 1 0 0,-1 0-1 0 0,1 0 1 0 0,0 0-1 0 0,-1 1 1 0 0,1 0-1 0 0,-1 0 1 0 0,1 1-1 0 0,-1-1 1 0 0,1 2-1 0 0,-1-1 1 0 0,0 1-1 0 0,6 2-85 0 0,-7-1 22 0 0,0-1-1 0 0,0 1 0 0 0,0 0 1 0 0,0 0-1 0 0,0 0 0 0 0,-1 1 0 0 0,1 0 1 0 0,-1-1-1 0 0,-1 2 0 0 0,1-1 1 0 0,-1 0-1 0 0,0 1 0 0 0,0-1 0 0 0,0 1 1 0 0,-1 0-1 0 0,0 0 0 0 0,0 0 1 0 0,0 0-1 0 0,-1 1 0 0 0,0-1 0 0 0,0 0 1 0 0,-1 0-1 0 0,0 2-21 0 0,-3 7-1 0 0,0 0-1 0 0,-2-1 1 0 0,0 1-1 0 0,0-1 1 0 0,-1 0 0 0 0,-1-1-1 0 0,0 0 1 0 0,-1 0-1 0 0,-1 0 1 0 0,0-1 0 0 0,0 0-1 0 0,-1-1 1 0 0,-1 0-1 0 0,0-1 1 0 0,0 0 0 0 0,-1 0-1 0 0,-1-1 1 0 0,-4 2 1 0 0,-53 51 712 0 0,62-63-114 0 0,35 10-67 0 0,44 72-529 0 0,30 211 179 0 0,-101-291-309 0 0,1 0 1 0 0,-1 0-1 0 0,1 0 0 0 0,-1-1 0 0 0,1 1 1 0 0,-1 0-1 0 0,1 0 0 0 0,0 0 1 0 0,-1 0-1 0 0,1-1 0 0 0,0 1 0 0 0,0 0 1 0 0,0-1-1 0 0,0 1 0 0 0,-1 0 1 0 0,1-1-1 0 0,0 1 0 0 0,0-1 0 0 0,0 0 1 0 0,0 1-1 0 0,0-1 0 0 0,0 0 1 0 0,1 0-1 0 0,-1 1 0 0 0,0-1 0 0 0,0 0 1 0 0,0 0-1 0 0,0 0 0 0 0,0 0 1 0 0,0 0-1 0 0,0-1 0 0 0,0 1 0 0 0,0 0 1 0 0,0 0-1 0 0,0-1 0 0 0,0 1 1 0 0,0 0-1 0 0,0-1 0 0 0,0 1 0 0 0,0-1 1 0 0,0 0-1 0 0,0 1 0 0 0,0-1 1 0 0,-1 0-1 0 0,1 1 0 0 0,1-2 128 0 0,7-1-320 0 0,51-24-1773 0 0,-47 17 500 0 0</inkml:trace>
  <inkml:trace contextRef="#ctx0" brushRef="#br0" timeOffset="5374.782">28438 3879 9754 0 0,'8'-14'4478'0'0,"-6"-25"-5620"0"0,-1 31 1560 0 0,14-53-818 0 0,-13 55 403 0 0,1 0 0 0 0,-1 0 0 0 0,0 0 1 0 0,-1 0-1 0 0,0-1 0 0 0,0 1 0 0 0,0 0 0 0 0,0-1 0 0 0,-1 1 0 0 0,0-1 1 0 0,-1 1-1 0 0,0 0 0 0 0,1-1 0 0 0,-2 1 0 0 0,1 0 0 0 0,-1 0 0 0 0,0-1-3 0 0,2 6-6 0 0,0 1 0 0 0,0 0 0 0 0,0-1-1 0 0,0 1 1 0 0,0-1 0 0 0,1 1 0 0 0,-1 0-1 0 0,0-1 1 0 0,0 1 0 0 0,0-1 0 0 0,0 1-1 0 0,0 0 1 0 0,-1-1 0 0 0,1 1-1 0 0,0-1 1 0 0,0 1 0 0 0,0 0 0 0 0,0-1-1 0 0,0 1 1 0 0,0-1 0 0 0,-1 1 0 0 0,1 0-1 0 0,0-1 1 0 0,0 1 0 0 0,-1 0-1 0 0,1-1 1 0 0,0 1 0 0 0,0 0 0 0 0,-1 0-1 0 0,1-1 1 0 0,0 1 0 0 0,-1 0 0 0 0,1 0-1 0 0,0-1 1 0 0,-1 1 0 0 0,1 0 0 0 0,-1 0-1 0 0,1 0 1 0 0,0 0 0 0 0,-1 0-1 0 0,1-1 1 0 0,-1 1 0 0 0,1 0 0 0 0,0 0-1 0 0,-1 0 1 0 0,1 0 0 0 0,-1 0 0 0 0,1 0-1 0 0,0 0 1 0 0,-1 1 0 0 0,1-1 0 0 0,-1 0-1 0 0,1 0 1 0 0,0 0 0 0 0,-1 0-1 0 0,1 0 1 0 0,0 1 0 0 0,-1-1 0 0 0,1 0-1 0 0,-1 0 1 0 0,1 0 0 0 0,0 1 0 0 0,0-1-1 0 0,-1 0 1 0 0,1 1 0 0 0,0-1-1 0 0,-1 0 1 0 0,1 1 0 0 0,0-1 0 0 0,0 1 6 0 0,-40 248 5 0 0,28-128 527 0 0,1 30 496 0 0,3-73-974 0 0,12-86-5462 0 0,12-10 4428 0 0,-3 2 362 0 0,-2-5-1093 0 0</inkml:trace>
  <inkml:trace contextRef="#ctx0" brushRef="#br0" timeOffset="6772.798">28816 3842 9610 0 0,'-3'61'5752'0'0,"7"64"-5504"0"0,-3-83-323 0 0,-20-40-5653 0 0,16-2 3169 0 0,2 0 1232 0 0</inkml:trace>
  <inkml:trace contextRef="#ctx0" brushRef="#br0" timeOffset="7113.2">29166 3118 6417 0 0,'-15'39'3999'0'0,"-6"22"-4023"0"0,9-29 270 0 0,-10 62 125 0 0,-35 126 1777 0 0,51-201-2037 0 0,0 0 0 0 0,2 0 0 0 0,0 0 0 0 0,1 1 0 0 0,1-1 0 0 0,1 1 0 0 0,1 13-111 0 0,11 34-3328 0 0,-12-70-1550 0 0,1 2 3895 0 0</inkml:trace>
  <inkml:trace contextRef="#ctx0" brushRef="#br0" timeOffset="7562.422">29144 2935 6593 0 0,'5'-3'956'0'0,"29"-13"2526"0"0,20 6-2393 0 0,-50 9-1068 0 0,1 1 0 0 0,-1 0 1 0 0,0 0-1 0 0,0 0 0 0 0,0 1 0 0 0,1-1 0 0 0,-1 1 1 0 0,0 0-1 0 0,0 0 0 0 0,0 0 0 0 0,0 1 1 0 0,0-1-1 0 0,0 1 0 0 0,0 0 0 0 0,-1 0 0 0 0,1 1 1 0 0,-1-1-1 0 0,1 1 0 0 0,-1-1 0 0 0,0 1 0 0 0,0 0 1 0 0,0 1-1 0 0,-1-1 0 0 0,1 0 0 0 0,-1 1 1 0 0,1-1-1 0 0,-1 1 0 0 0,0 0 0 0 0,-1 0 0 0 0,1-1 1 0 0,-1 1-1 0 0,1 1 0 0 0,-1 0-21 0 0,6 15 41 0 0,-5-13-35 0 0,1 0 1 0 0,0 0-1 0 0,-1 1 1 0 0,-1-1-1 0 0,1 1 1 0 0,-1-1-1 0 0,-1 1 1 0 0,1-1-1 0 0,-1 1 1 0 0,0 0-1 0 0,-1-1 1 0 0,0 1-1 0 0,-1 4-6 0 0,-2-1-9 0 0,1 1 0 0 0,-2-1-1 0 0,1 0 1 0 0,-2-1 0 0 0,1 1-1 0 0,-1-1 1 0 0,-1 0 0 0 0,0-1-1 0 0,0 1 1 0 0,-1-1 0 0 0,0-1-1 0 0,-1 1 1 0 0,0-2 0 0 0,0 1-1 0 0,0-1 1 0 0,-2 0 9 0 0,-57 41 149 0 0,140 22 429 0 0,-8 86-186 0 0,-49-91 155 0 0,-9-31-7453 0 0,-5-34 5665 0 0,0 0-249 0 0</inkml:trace>
  <inkml:trace contextRef="#ctx0" brushRef="#br0" timeOffset="8030.194">29473 3637 8290 0 0,'1'0'3413'0'0,"1"-2"-1103"0"0,18-4-2460 0 0,54-14 1256 0 0,-73 20-1163 0 0,0 0 1 0 0,0 0 0 0 0,0 0 0 0 0,0 0 0 0 0,-1 0 0 0 0,1 1 0 0 0,0-1 0 0 0,0 0 0 0 0,0 1 0 0 0,-1-1 0 0 0,1 0 0 0 0,0 1 0 0 0,-1-1 0 0 0,1 1 0 0 0,0-1 0 0 0,-1 1 0 0 0,1 0 0 0 0,-1-1 0 0 0,1 1 0 0 0,-1 0 0 0 0,1-1 0 0 0,-1 1 0 0 0,1 0 0 0 0,-1-1 0 0 0,0 1-1 0 0,1 0 1 0 0,-1 0 0 0 0,0 0 0 0 0,1-1 0 0 0,-1 1 0 0 0,0 0 0 0 0,0 0 0 0 0,0 0 0 0 0,0 0 0 0 0,0-1 0 0 0,0 1 0 0 0,0 0 0 0 0,0 0 0 0 0,0 0 0 0 0,-1 0 0 0 0,1-1 0 0 0,0 1 0 0 0,0 0 0 0 0,-1 0 0 0 0,1-1 0 0 0,-1 1 56 0 0,-20 77-765 0 0,-112 105 2695 0 0,114-147-1254 0 0,19-35-610 0 0,0-1-13 0 0,0 0-13 0 0,0 0 9 0 0,0 0-7 0 0,0 0-4 0 0,0 0 18 0 0,0 0-4 0 0,0 0 4 0 0,0 0 8 0 0,0 0 6 0 0,68 14 298 0 0,-44-12-393 0 0,35-9-7549 0 0,-53 2 5844 0 0</inkml:trace>
  <inkml:trace contextRef="#ctx0" brushRef="#br0" timeOffset="8354.93">29738 3261 8474 0 0,'33'18'6825'0'0,"28"21"-6526"0"0,-58-36-227 0 0,1-1 0 0 0,0 0-1 0 0,0 0 1 0 0,0 0 0 0 0,0 0 0 0 0,0-1 0 0 0,0 0 0 0 0,1 1-1 0 0,-1-2 1 0 0,0 1 0 0 0,1 0 0 0 0,-1-1 0 0 0,1 0 0 0 0,-1 0-1 0 0,0 0 1 0 0,1-1 0 0 0,-1 1 0 0 0,1-1 0 0 0,-1 0 0 0 0,0 0-1 0 0,2-1-71 0 0,21-3 124 0 0,177-36-2089 0 0,-199 41 1309 0 0,8-2 517 0 0,-9-6-6607 0 0,-4 7 5207 0 0</inkml:trace>
  <inkml:trace contextRef="#ctx0" brushRef="#br0" timeOffset="8679.864">29645 3481 7314 0 0,'-3'14'2465'0'0,"2"-13"-2397"0"0,0 1 0 0 0,0-1 0 0 0,0 1 0 0 0,1-1 0 0 0,-1 1 0 0 0,0 0-1 0 0,1-1 1 0 0,0 1 0 0 0,-1 0 0 0 0,1 0 0 0 0,0-1 0 0 0,0 1 0 0 0,0 0 0 0 0,0 0 0 0 0,0-1 0 0 0,0 1 0 0 0,1 0 0 0 0,-1 0 0 0 0,0-1 0 0 0,1 1-1 0 0,0 0 1 0 0,-1-1 0 0 0,1 1 0 0 0,0-1 0 0 0,0 1 0 0 0,0-1 0 0 0,0 1 0 0 0,0-1 0 0 0,0 1 0 0 0,0-1 0 0 0,0 0 0 0 0,1 0 0 0 0,-1 0 0 0 0,0 0-1 0 0,1 0 1 0 0,-1 0 0 0 0,1 0 0 0 0,-1 0 0 0 0,1 0 0 0 0,0-1 0 0 0,1 1-68 0 0,8 3 252 0 0,1-2 0 0 0,0 1 0 0 0,0-2 0 0 0,0 1 0 0 0,0-2 0 0 0,1 0 0 0 0,-1 0 0 0 0,0-1 0 0 0,0 0 0 0 0,0-1 0 0 0,0-1 0 0 0,0 0 0 0 0,-1 0 0 0 0,1-2 0 0 0,-1 1 0 0 0,8-5-252 0 0,56-15 413 0 0,143-21-693 0 0,-194-5-4829 0 0,-20 10 3383 0 0,-3 21 402 0 0</inkml:trace>
  <inkml:trace contextRef="#ctx0" brushRef="#br0" timeOffset="8929.304">30000 2944 9018 0 0,'-23'43'4296'0'0,"-41"90"-2179"0"0,5 106-1859 0 0,41-93 4 0 0,15-3 24 0 0,-2-103 258 0 0,2-24-1985 0 0,2 0-4214 0 0,1-16 4156 0 0</inkml:trace>
  <inkml:trace contextRef="#ctx0" brushRef="#br0" timeOffset="9347.359">30544 3352 7594 0 0,'35'41'3728'0'0,"-32"-35"-3611"0"0,0-1-1 0 0,0 0 1 0 0,0 0-1 0 0,0-1 1 0 0,1 1-1 0 0,0-1 1 0 0,0 1-1 0 0,0-1 0 0 0,0-1 1 0 0,1 1-1 0 0,0 0 1 0 0,-1-1-1 0 0,1 0 1 0 0,0 0-1 0 0,1-1 1 0 0,-1 1-1 0 0,0-1 1 0 0,1 0-1 0 0,0-1 1 0 0,-1 1-1 0 0,1-1 1 0 0,0 0-1 0 0,-1 0 1 0 0,1-1-1 0 0,0 0 1 0 0,0 0-1 0 0,0 0 1 0 0,-1-1-1 0 0,1 0 1 0 0,2 0-118 0 0,5-5 115 0 0,-1-1 0 0 0,0 0-1 0 0,0 0 1 0 0,-1-1-1 0 0,0 0 1 0 0,0-1 0 0 0,-1-1-1 0 0,-1 1 1 0 0,1-2-1 0 0,-1 1 1 0 0,-1-1-1 0 0,0-1 1 0 0,-1 1 0 0 0,0-1-1 0 0,0 0 1 0 0,-2-1-1 0 0,1 0 1 0 0,-2 0 0 0 0,1 0-1 0 0,-2 0 1 0 0,0-1-1 0 0,-1 1 1 0 0,0-1-1 0 0,-1 0 1 0 0,0 0 0 0 0,-1 1-1 0 0,-1-1 1 0 0,0 0-1 0 0,-1 0 1 0 0,0 1-1 0 0,-1-1 1 0 0,-1 1 0 0 0,0 0-1 0 0,-1 0 1 0 0,0 0-1 0 0,-5-8-113 0 0,4 14-3 0 0,0 0-1 0 0,0 0 1 0 0,0 1-1 0 0,-1 0 1 0 0,1 0-1 0 0,-1 1 1 0 0,-1 0-1 0 0,1 0 1 0 0,-1 0-1 0 0,0 1 1 0 0,0 1-1 0 0,0-1 0 0 0,-1 1 1 0 0,1 0-1 0 0,-1 1 1 0 0,0 0-1 0 0,0 1 1 0 0,1 0-1 0 0,-1 0 1 0 0,0 0-1 0 0,0 1 1 0 0,0 1-1 0 0,0 0 1 0 0,-2 0 3 0 0,-8 1-43 0 0,0 2 1 0 0,-1 0-1 0 0,2 0 1 0 0,-1 2-1 0 0,1 0 1 0 0,0 2-1 0 0,0 0 1 0 0,0 0-1 0 0,1 2 1 0 0,-11 8 42 0 0,11-5-47 0 0,0 1 0 0 0,2 0 0 0 0,-1 1 0 0 0,2 1 0 0 0,0 0-1 0 0,1 1 1 0 0,0 1 0 0 0,2 0 0 0 0,0 0 0 0 0,1 1 0 0 0,1 1 0 0 0,0-1 0 0 0,2 1 0 0 0,0 1 0 0 0,2 0 0 0 0,0-1 0 0 0,1 2 0 0 0,1-1-1 0 0,1 0 1 0 0,1 7 47 0 0,1-22-117 0 0,0 0 0 0 0,1 0-1 0 0,-1-1 1 0 0,2 1-1 0 0,-1 0 1 0 0,0 0 0 0 0,1 0-1 0 0,0-1 1 0 0,1 1-1 0 0,-1-1 1 0 0,1 0 0 0 0,0 1-1 0 0,0-1 1 0 0,1 0 0 0 0,-1-1-1 0 0,1 1 1 0 0,0-1-1 0 0,1 0 1 0 0,-1 0 0 0 0,1 0-1 0 0,-1 0 1 0 0,1-1-1 0 0,0 0 1 0 0,1 0 0 0 0,-1 0-1 0 0,0 0 1 0 0,1-1-1 0 0,0 0 1 0 0,-1 0 0 0 0,1-1-1 0 0,0 0 1 0 0,0 0-1 0 0,0 0 1 0 0,0 0 0 0 0,0-1-1 0 0,0 0 1 0 0,0 0-1 0 0,0-1 1 0 0,2 0 117 0 0,98-30-4127 0 0,-75 13 1995 0 0</inkml:trace>
  <inkml:trace contextRef="#ctx1" brushRef="#br0">30362 3607 7426,'5'9'3096,"-4"-1"-2152,3 0-720,-4-8 81,0 0-137,0 0-120,0 0-96,0 0-112,7 2-48,54 6-73,-42-15-95,3-4-520,2-3-512,0-4 1024,3-4-712,-3-3-521</inkml:trace>
  <inkml:trace contextRef="#ctx1" brushRef="#br0" timeOffset="2369.487">30582 3583 3145,'-15'-15'7400,"59"-55"-7087,28 16-803,9-7-1584,-66 55 1214</inkml:trace>
  <inkml:trace contextRef="#ctx0" brushRef="#br0" timeOffset="32973.248">24349 7405 1088 0 0,'-3'-6'1089'0'0,"15"-10"1919"0"0,137-13-131 0 0,-97 33-2515 0 0,71-2-272 0 0,-45 3-57 0 0,-52-7-3824 0 0,-19 4 2876 0 0</inkml:trace>
  <inkml:trace contextRef="#ctx0" brushRef="#br0" timeOffset="33360.066">24356 7572 2024 0 0,'-2'-8'4431'0'0,"27"-8"-3071"0"0,143-39 1015 0 0,22 23-1535 0 0,-117 33-786 0 0,65-11-2654 0 0,-131 6 1380 0 0,-7 2 309 0 0</inkml:trace>
  <inkml:trace contextRef="#ctx0" brushRef="#br0" timeOffset="33625.022">24900 6913 4297 0 0,'-43'1'3271'0'0,"37"4"-3174"0"0,0 0 0 0 0,1 0 1 0 0,-1 1-1 0 0,1 0 1 0 0,0 0-1 0 0,0 0 0 0 0,1 0 1 0 0,0 1-1 0 0,0 0 1 0 0,0 0-1 0 0,1 0 1 0 0,-2 7-98 0 0,-107 368 1246 0 0,91-315-1163 0 0,3-11-10 0 0,2 0 0 0 0,2 0 0 0 0,3 2 0 0 0,1 17-73 0 0,9-64-58 0 0,0-2-147 0 0,-1-1-1 0 0,2 1 1 0 0,-1 0 0 0 0,2 0 0 0 0,-1-1 0 0 0,1 1-1 0 0,0 0 1 0 0,1 0 0 0 0,0-1 0 0 0,0 1 0 0 0,1-1-1 0 0,0 0 1 0 0,2 4 205 0 0,0-6-620 0 0,3-4-151 0 0</inkml:trace>
  <inkml:trace contextRef="#ctx0" brushRef="#br0" timeOffset="34184.226">25213 7449 4097 0 0,'-8'31'1949'0'0,"-5"80"413"0"0,57-121 188 0 0,37-55-2322 0 0,-67 46-199 0 0,-1 0-1 0 0,0 0 1 0 0,-2-2-1 0 0,0 1 1 0 0,-1-1-1 0 0,-2-1 1 0 0,0 0-1 0 0,-1 0 1 0 0,-1-1-1 0 0,-1 1 1 0 0,2-22-29 0 0,-6 20 26 0 0,-1-1 1 0 0,-1 0-1 0 0,-1 0 0 0 0,-1 1 1 0 0,-1-1-1 0 0,-1 1 0 0 0,-1 0 1 0 0,-2 0-1 0 0,-2-5-26 0 0,9 26-1 0 0,1 1 0 0 0,-1 0 0 0 0,0 0-1 0 0,0 1 1 0 0,1-1 0 0 0,-1 0 0 0 0,-1 0 0 0 0,1 0-1 0 0,0 0 1 0 0,0 1 0 0 0,0-1 0 0 0,-1 1 0 0 0,1-1-1 0 0,-1 1 1 0 0,0-1 0 0 0,1 1 0 0 0,-1 0 0 0 0,0 0-1 0 0,0 0 1 0 0,1 0 0 0 0,-1 0 0 0 0,0 0-1 0 0,0 0 1 0 0,0 1 0 0 0,0-1 0 0 0,0 1 0 0 0,0-1-1 0 0,-1 1 1 0 0,1 0 0 0 0,0 0 0 0 0,0 0 0 0 0,0 0-1 0 0,0 0 1 0 0,0 0 0 0 0,0 1 0 0 0,0-1 0 0 0,0 1-1 0 0,0-1 1 0 0,0 1 0 0 0,0 0 0 0 0,0 0 0 0 0,0 0-1 0 0,-1 1 2 0 0,-70 62-108 0 0,56-38 113 0 0,2 0 0 0 0,0 1 0 0 0,2 0-1 0 0,1 1 1 0 0,1 0 0 0 0,2 1 0 0 0,1 0 0 0 0,1 1-1 0 0,1-1 1 0 0,1 8-5 0 0,2-21-4 0 0,1 0 0 0 0,0 0-1 0 0,2 0 1 0 0,0 0 0 0 0,0 1-1 0 0,2-1 1 0 0,0 0 0 0 0,0 0 0 0 0,2-1-1 0 0,0 1 1 0 0,1-1 0 0 0,0 0-1 0 0,2 0 1 0 0,1 3 4 0 0,-5-14-202 0 0,0-1 0 0 0,0 0 0 0 0,0 1 0 0 0,0-2-1 0 0,1 1 1 0 0,-1 0 0 0 0,1-1 0 0 0,0 1 0 0 0,0-1 0 0 0,0 0 0 0 0,0 0-1 0 0,0-1 1 0 0,0 1 0 0 0,0-1 0 0 0,0 0 0 0 0,1 0 0 0 0,-1-1 0 0 0,1 1-1 0 0,-1-1 1 0 0,0 0 0 0 0,1 0 0 0 0,-1 0 0 0 0,1 0 0 0 0,-1-1-1 0 0,0 0 1 0 0,1 0 202 0 0,14-2-1308 0 0</inkml:trace>
  <inkml:trace contextRef="#ctx0" brushRef="#br0" timeOffset="34430.196">26032 7349 7626 0 0,'0'92'4483'0'0,"3"24"-4607"0"0,6-60 67 0 0,-8-56-3 0 0,-1 0-55 0 0,0 0-120 0 0,0 0-94 0 0,0 0-118 0 0,9-7-2424 0 0,47-23 985 0 0,-42 13 382 0 0</inkml:trace>
  <inkml:trace contextRef="#ctx0" brushRef="#br0" timeOffset="34678.772">26177 6865 4881 0 0,'-32'5'4563'0'0,"-11"13"-4086"0"0,34-13-429 0 0,7-5 320 0 0,4 1-6149 0 0,8-1 4794 0 0</inkml:trace>
  <inkml:trace contextRef="#ctx0" brushRef="#br0" timeOffset="35003.815">26650 6951 6193 0 0,'0'0'2315'0'0,"-16"-17"57"0"0,13 7-2373 0 0,0 1 1 0 0,0 0-1 0 0,-1 0 1 0 0,0 0-1 0 0,0 1 1 0 0,-1-1-1 0 0,0 1 0 0 0,-1 0 1 0 0,0 0-1 0 0,0 1 1 0 0,-1 0-1 0 0,1 0 1 0 0,-2 1-1 0 0,1-1 1 0 0,-1 1-1 0 0,0 1 1 0 0,0 0-1 0 0,0 0 1 0 0,-1 0-1 0 0,1 1 1 0 0,-1 0-1 0 0,0 1 1 0 0,-3-1 0 0 0,7 4-1 0 0,0 0 0 0 0,1 0 1 0 0,-1 0-1 0 0,0 0 0 0 0,0 1 1 0 0,1-1-1 0 0,-1 1 1 0 0,0 0-1 0 0,1 1 0 0 0,-1-1 1 0 0,1 1-1 0 0,0 0 0 0 0,-1 0 1 0 0,1 0-1 0 0,0 1 0 0 0,0 0 1 0 0,0-1-1 0 0,1 1 0 0 0,-1 1 1 0 0,1-1-1 0 0,-1 0 0 0 0,1 1 1 0 0,0 0-1 0 0,1-1 1 0 0,-1 1-1 0 0,0 0 0 0 0,1 1 1 0 0,-1 1 0 0 0,-39 133-116 0 0,39-104 124 0 0,1 0-1 0 0,1 1 1 0 0,2-1 0 0 0,2 0-1 0 0,1 0 1 0 0,4 13-8 0 0,9 125 205 0 0,-43 151-90 0 0,-42-62-311 0 0,68-262 141 0 0,-17 30-699 0 0,8-28-3600 0 0,8-4 2934 0 0</inkml:trace>
  <inkml:trace contextRef="#ctx0" brushRef="#br0" timeOffset="35270.63">26194 7457 5953 0 0,'9'-14'3770'0'0,"13"3"-2089"0"0,138 23-1604 0 0,-11-22-3959 0 0,-125 5 2915 0 0,2-2-272 0 0</inkml:trace>
  <inkml:trace contextRef="#ctx0" brushRef="#br0" timeOffset="35579.255">27266 6916 6313 0 0,'-29'72'4012'0'0,"6"44"-3351"0"0,2-9-618 0 0,-23 111 388 0 0,10-137-237 0 0,-6-89-9912 0 0,2-22 9246 0 0</inkml:trace>
  <inkml:trace contextRef="#ctx0" brushRef="#br0" timeOffset="36045.259">27018 7258 992 0 0,'4'-30'773'0'0,"1"0"-1"0"0,2 0 1 0 0,1 0 0 0 0,1 1-1 0 0,2 0 1 0 0,8-17-773 0 0,-11 30 203 0 0,0 1 1 0 0,0-1-1 0 0,2 1 1 0 0,0 1 0 0 0,0 0-1 0 0,1 0 1 0 0,1 1-1 0 0,0 1 1 0 0,1 0-1 0 0,1 1 1 0 0,-1 0-1 0 0,2 1 1 0 0,0 0-1 0 0,0 1 1 0 0,0 1-1 0 0,1 0 1 0 0,0 2 0 0 0,1-1-1 0 0,-1 2 1 0 0,1 0-1 0 0,11-1-203 0 0,-23 5 31 0 0,1-1 0 0 0,0 0 0 0 0,-1 1 0 0 0,1 0 0 0 0,0 1 0 0 0,0-1 0 0 0,0 1 0 0 0,0 0 0 0 0,0 1 0 0 0,-1-1 0 0 0,1 1 0 0 0,0 0 0 0 0,0 1 0 0 0,-1 0 0 0 0,1-1 0 0 0,-1 2 0 0 0,1-1 0 0 0,-1 1 0 0 0,0-1 0 0 0,0 1 0 0 0,0 1 0 0 0,0-1 0 0 0,0 1 0 0 0,-1 0 0 0 0,0 0 0 0 0,0 0 0 0 0,0 0-1 0 0,0 1 1 0 0,-1 0 0 0 0,1 0 0 0 0,-1 0 0 0 0,0 0 0 0 0,-1 0 0 0 0,1 1 0 0 0,0 4-31 0 0,-3 5 34 0 0,-2-1 1 0 0,1 1-1 0 0,-2-1 0 0 0,0 1 0 0 0,-1-1 0 0 0,0 0 0 0 0,-1 0 0 0 0,-1 0 1 0 0,0-1-1 0 0,-1 0 0 0 0,0 0 0 0 0,-8 9-34 0 0,12-15 5 0 0,-127 133-101 0 0,117-128 91 0 0,-75 53 59 0 0,68-77 668 0 0,40 26-327 0 0,2 43-64 0 0,-22-52-417 0 0,1 0 1 0 0,0 0 0 0 0,0 0 0 0 0,0 0 0 0 0,1-1 0 0 0,-1 1 0 0 0,1 0 0 0 0,0-1-1 0 0,1 0 1 0 0,-1 1 0 0 0,1-1 0 0 0,0 0 0 0 0,0 0 0 0 0,0 0 0 0 0,0-1 0 0 0,1 1 0 0 0,0-1-1 0 0,-1 0 1 0 0,1 0 0 0 0,0 0 0 0 0,1 0 0 0 0,0 0 85 0 0,58 18-4986 0 0,-23-23 4000 0 0,-22-10-138 0 0</inkml:trace>
  <inkml:trace contextRef="#ctx0" brushRef="#br0" timeOffset="36202.514">27618 7382 1560 0 0,'82'153'6868'0'0,"-72"-119"-6370"0"0,-1 0 1 0 0,-2 1-1 0 0,-1-1 1 0 0,-2 2-1 0 0,-1-1 0 0 0,-1 17-498 0 0,1-42-251 0 0,-2-9-4591 0 0,-1-3 3294 0 0</inkml:trace>
  <inkml:trace contextRef="#ctx0" brushRef="#br0" timeOffset="36575.119">28013 7620 8186 0 0,'-16'19'3368'0'0,"3"2"-2279"0"0,-4 4-825 0 0,2-3 80 0 0,1 7-104 0 0,1-4-128 0 0,2 2-128 0 0,2 1-88 0 0,-1-1-80 0 0,-1-5-104 0 0,11-1-256 0 0,-8-1-160 0 0,5-4-169 0 0,-8-5-175 0 0,11 2-552 0 0,-5-5 1032 0 0,2 2-705 0 0,3-7-199 0 0</inkml:trace>
  <inkml:trace contextRef="#ctx0" brushRef="#br0" timeOffset="36853.068">28327 6841 4625 0 0,'5'39'4392'0'0,"-13"29"-3481"0"0,2-36-501 0 0,-32 429 301 0 0,42-430-927 0 0,-3-31-6243 0 0,-1-2 5494 0 0</inkml:trace>
  <inkml:trace contextRef="#ctx0" brushRef="#br0" timeOffset="37347.869">28231 7072 1104 0 0,'-8'-29'1987'0'0,"5"24"-1725"0"0,1 1 1 0 0,0-1-1 0 0,-1 0 0 0 0,1 0 1 0 0,1-1-1 0 0,-1 1 1 0 0,1 0-1 0 0,0 0 1 0 0,0-1-1 0 0,1 1 0 0 0,-1-1 1 0 0,1 1-1 0 0,1-1 1 0 0,-1 1-1 0 0,1 0 0 0 0,-1-1 1 0 0,2 1-1 0 0,-1 0 1 0 0,0-1-1 0 0,1 1 1 0 0,0 0-1 0 0,1 0 0 0 0,-1 0 1 0 0,1 1-1 0 0,-1-1 1 0 0,2 1-1 0 0,-1-1 0 0 0,0 1 1 0 0,1 0-1 0 0,0 0 1 0 0,0 0-1 0 0,0 1 1 0 0,2-2-263 0 0,-2 3 129 0 0,8-7-37 0 0,1 1 1 0 0,-1 0 0 0 0,1 1-1 0 0,1 1 1 0 0,-1 0-1 0 0,1 1 1 0 0,0 0 0 0 0,0 1-1 0 0,1 1 1 0 0,-1 0-1 0 0,1 1 1 0 0,-1 1 0 0 0,1 0-1 0 0,0 0 1 0 0,0 2 0 0 0,6 1-93 0 0,-19-1-29 0 0,-1 0 0 0 0,1 1 0 0 0,-1-1 1 0 0,0 0-1 0 0,1 1 0 0 0,-1-1 1 0 0,0 1-1 0 0,0-1 0 0 0,0 1 0 0 0,0 0 1 0 0,-1 0-1 0 0,1-1 0 0 0,0 1 1 0 0,-1 0-1 0 0,1 0 0 0 0,-1 0 0 0 0,1 0 1 0 0,-1-1-1 0 0,0 1 0 0 0,0 0 1 0 0,0 0-1 0 0,0 0 0 0 0,0 0 0 0 0,-1 0 1 0 0,1 0-1 0 0,0 0 0 0 0,-1-1 0 0 0,1 1 1 0 0,-1 0-1 0 0,0 0 0 0 0,0 0 1 0 0,0-1-1 0 0,0 2 29 0 0,-1 4 89 0 0,-2 4-99 0 0,1 0 1 0 0,-1 0-1 0 0,-1-1 0 0 0,0 0 1 0 0,0 0-1 0 0,-1 0 1 0 0,-1 0-1 0 0,0-1 1 0 0,0 0-1 0 0,-8 7 10 0 0,-20 29 132 0 0,-110 153 300 0 0,115-149-81 0 0,37-45 599 0 0,100 49-574 0 0,-47 7-6540 0 0,-36-44 3110 0 0,-18-13 1889 0 0</inkml:trace>
  <inkml:trace contextRef="#ctx0" brushRef="#br0" timeOffset="37722.191">28507 7441 2176 0 0,'9'-5'6097'0'0,"4"-1"-3714"0"0,139 18-542 0 0,-97-7-1431 0 0,7 7-349 0 0,-60-12-90 0 0,-2 0-14 0 0,0 0-54 0 0,0 0-66 0 0,0 0-41 0 0,0 0-25 0 0,0 0-41 0 0,0 0-26 0 0,0 0 0 0 0,-2 10 236 0 0,0 0 0 0 0,0 0 0 0 0,-1 0 0 0 0,0-1 1 0 0,-1 1-1 0 0,0-1 0 0 0,0 0 0 0 0,-1 0 0 0 0,-1 0 0 0 0,1-1 0 0 0,-1 1 0 0 0,-1-1 0 0 0,1-1 1 0 0,-1 1-1 0 0,-1-1 0 0 0,0 0 60 0 0,-66 96 781 0 0,53-45-106 0 0,21-58-526 0 0,0 0 10 0 0,0 0 2 0 0,0 0 3 0 0,0 0-5 0 0,0 0 10 0 0,0 0-4 0 0,52 13 530 0 0,65-32-863 0 0,-55-28-6711 0 0,-57 38 5275 0 0</inkml:trace>
  <inkml:trace contextRef="#ctx0" brushRef="#br0" timeOffset="37967.538">29043 7586 4457 0 0,'10'49'5413'0'0,"-17"34"-3459"0"0,1-15-1399 0 0,9 74-1054 0 0,-6-147-4605 0 0,3-26 3657 0 0</inkml:trace>
  <inkml:trace contextRef="#ctx0" brushRef="#br0" timeOffset="38155.392">29239 6745 5729 0 0,'-7'-16'6518'0'0,"6"16"-6457"0"0,6 16 56 0 0,32 161 262 0 0,-37 46 372 0 0,-19-44-352 0 0,19-172-457 0 0,-1-1 0 0 0,1 1 0 0 0,1-1 0 0 0,-1 1 1 0 0,1-1-1 0 0,0 0 0 0 0,0 1 0 0 0,1-1 1 0 0,0 0-1 0 0,0 0 0 0 0,1 0 0 0 0,-1 0 0 0 0,1 0 1 0 0,0-1-1 0 0,2 3 58 0 0,-5-11-6256 0 0,0 2 4882 0 0</inkml:trace>
  <inkml:trace contextRef="#ctx0" brushRef="#br0" timeOffset="38592.196">29211 6831 1432 0 0,'2'-19'1419'0'0,"-2"12"-1036"0"0,1 1 0 0 0,-1-1 0 0 0,1 1 0 0 0,0-1 0 0 0,1 1 0 0 0,-1-1 0 0 0,1 1 0 0 0,0 0 1 0 0,1 0-1 0 0,0 0 0 0 0,0 0 0 0 0,0 0 0 0 0,1 0 0 0 0,-1 1 0 0 0,1 0 0 0 0,1 0 0 0 0,-1 0 0 0 0,1 0 0 0 0,3-2-383 0 0,-4 2 78 0 0,1 1-1 0 0,0 0 1 0 0,0-1 0 0 0,1 2-1 0 0,-1-1 1 0 0,1 1 0 0 0,0 0 0 0 0,0 0-1 0 0,0 0 1 0 0,0 1 0 0 0,0 0 0 0 0,1 0-1 0 0,-1 0 1 0 0,1 1 0 0 0,-1 0 0 0 0,1 1-1 0 0,-1-1 1 0 0,1 1 0 0 0,-1 0-1 0 0,1 1 1 0 0,0 0 0 0 0,-1 0 0 0 0,1 0-1 0 0,-1 1 1 0 0,0 0 0 0 0,1 0 0 0 0,-1 0-1 0 0,0 1 1 0 0,0 0 0 0 0,-1 0-1 0 0,1 1 1 0 0,-1 0 0 0 0,1 0 0 0 0,-1 0-1 0 0,0 0 1 0 0,0 1 0 0 0,-1 0 0 0 0,0 0-1 0 0,0 0 1 0 0,0 0 0 0 0,0 1 0 0 0,0 1-78 0 0,-2 6-46 0 0,-2 1 1 0 0,1-1 0 0 0,-2 1 0 0 0,1-1 0 0 0,-2 1 0 0 0,0-1 0 0 0,0 0 0 0 0,-2 1 0 0 0,1-1 0 0 0,-2-1 0 0 0,0 1-1 0 0,0-1 1 0 0,-1 0 0 0 0,0 0 0 0 0,-1 0 0 0 0,-1-1 0 0 0,0 0 0 0 0,0 0 0 0 0,-1-1 0 0 0,-1 0 0 0 0,1-1 0 0 0,-1 0 0 0 0,-2 0 45 0 0,0 4 48 0 0,-57 67 403 0 0,39-62 879 0 0,37 7-593 0 0,3-10-670 0 0,93 65 106 0 0,-94-75-178 0 0,-1 0-1 0 0,0 0 0 0 0,0 1 1 0 0,-1 0-1 0 0,0 1 1 0 0,0 0-1 0 0,0 0 0 0 0,-1 0 1 0 0,0 1-1 0 0,-1-1 0 0 0,1 1 1 0 0,-2 1-1 0 0,1-1 1 0 0,0 2 5 0 0,-5-9-142 0 0,0-1-85 0 0,0 0-155 0 0,0 0-146 0 0,0 0-177 0 0,0 0-307 0 0,0 0-355 0 0,-2 0-677 0 0,2 0 456 0 0</inkml:trace>
  <inkml:trace contextRef="#ctx0" brushRef="#br0" timeOffset="39104.992">29618 7298 7226 0 0,'8'-9'5859'0'0,"2"0"-5318"0"0,-4 8-471 0 0,1 1 0 0 0,-1-1 0 0 0,1 1 0 0 0,0 0 0 0 0,-1 0 0 0 0,1 1 1 0 0,-1-1-1 0 0,0 2 0 0 0,1-1 0 0 0,-1 1 0 0 0,0 0 0 0 0,1 0 0 0 0,-1 0 0 0 0,-1 1 1 0 0,1 0-1 0 0,0 0 0 0 0,0 1-70 0 0,-4 0-39 0 0,0-1 1 0 0,0 1 0 0 0,0 0-1 0 0,-1 0 1 0 0,1 0-1 0 0,-1 0 1 0 0,0 0-1 0 0,0 1 1 0 0,0-1 0 0 0,-1 0-1 0 0,1 1 1 0 0,-1-1-1 0 0,0 0 1 0 0,0 0-1 0 0,-1 1 1 0 0,1-1-1 0 0,-1 0 1 0 0,0 0 0 0 0,0 1-1 0 0,-1-1 1 0 0,1 0-1 0 0,-2 2 39 0 0,-57 52-162 0 0,44-48 167 0 0,-108 65 524 0 0,90-67-507 0 0,34-8 0 0 0,0 0 9 0 0,0 0 4 0 0,16 0 45 0 0,13 0-48 0 0,-8-1 1 0 0,1 1-1 0 0,0 1 1 0 0,0 1-1 0 0,-1 0 1 0 0,1 2-1 0 0,-1 0 1 0 0,2 2-33 0 0,-21-4 20 0 0,0 0 0 0 0,0 0 1 0 0,0 0-1 0 0,0 0 0 0 0,0 1 0 0 0,0-1 1 0 0,0 1-1 0 0,-1-1 0 0 0,1 1 0 0 0,-1-1 1 0 0,0 1-1 0 0,0 0 0 0 0,0 0 0 0 0,0 0 1 0 0,0-1-1 0 0,0 1 0 0 0,-1 0 0 0 0,0 0 1 0 0,1 0-1 0 0,-1 0 0 0 0,0 0 0 0 0,0 0 1 0 0,-1 0-1 0 0,1 0 0 0 0,-1 0 0 0 0,1 0 1 0 0,-1 0-1 0 0,0 0 0 0 0,0-1 0 0 0,0 1 1 0 0,-1 0-1 0 0,1-1 0 0 0,-1 1 0 0 0,1-1 0 0 0,-1 1 1 0 0,0-1-1 0 0,0 1 0 0 0,0-1 0 0 0,0 0 1 0 0,0 0-1 0 0,0 0 0 0 0,-1-1 0 0 0,1 1 1 0 0,-1 0-1 0 0,-2 0-20 0 0,-2 7 58 0 0,-8 12-83 0 0,-1-2 0 0 0,-1 0 0 0 0,0 0 0 0 0,-2-2 0 0 0,0 0-1 0 0,-1-1 1 0 0,-3 1 25 0 0,22-16-120 0 0,0 0 1 0 0,0 0-1 0 0,0 0 0 0 0,0 0 0 0 0,0 0 0 0 0,0 0 0 0 0,0 0 0 0 0,-1 0 0 0 0,1 0 1 0 0,0 0-1 0 0,-1-1 0 0 0,1 1 0 0 0,0 0 0 0 0,-1-1 0 0 0,1 0 0 0 0,-1 1 0 0 0,1-1 1 0 0,0 0-1 0 0,-1 1 0 0 0,1-1 0 0 0,-1 0 0 0 0,1 0 0 0 0,-1 0 0 0 0,1 0 0 0 0,-1-1 1 0 0,1 1-1 0 0,-1 0 0 0 0,1-1 0 0 0,-1 1 0 0 0,1 0 0 0 0,0-1 0 0 0,-1 0 0 0 0,1 1 1 0 0,0-1-1 0 0,-1 0 0 0 0,1 0 0 0 0,0 0 0 0 0,0 0 0 0 0,0 0 0 0 0,0 0 0 0 0,0 0 0 0 0,0 0 1 0 0,0 0-1 0 0,0 0 0 0 0,0-1 0 0 0,0 1 0 0 0,1 0 0 0 0,-1-1 0 0 0,1 1 0 0 0,-1 0 1 0 0,1-1-1 0 0,-1 1 0 0 0,1-1 0 0 0,0 1 0 0 0,-1-1 0 0 0,1 1 0 0 0,0 0 0 0 0,0-1 1 0 0,0 1-1 0 0,0-1 0 0 0,1 1 0 0 0,-1-1 0 0 0,0 0 120 0 0,0-17-1314 0 0</inkml:trace>
  <inkml:trace contextRef="#ctx0" brushRef="#br0" timeOffset="39399.132">30020 7223 9114 0 0,'40'22'5576'0'0,"44"-22"-5558"0"0,-77-1 280 0 0,182-39 841 0 0,-151 25-1113 0 0,100-36-163 0 0,-45 22-3305 0 0,-89 26 2622 0 0,-3 2-3951 0 0,-1 1 3427 0 0</inkml:trace>
  <inkml:trace contextRef="#ctx0" brushRef="#br0" timeOffset="39693.727">30142 7293 8130 0 0,'-34'28'6094'0'0,"173"13"-3696"0"0,-126-39-2371 0 0,0 0 0 0 0,1 0 0 0 0,-1-1 0 0 0,1-1 1 0 0,-1-1-1 0 0,0 0 0 0 0,1 0 0 0 0,-1-1 0 0 0,8-3-27 0 0,25-2-182 0 0,-38 6-241 0 0,1 0 1 0 0,-1 0-1 0 0,1-1 1 0 0,-1 0 0 0 0,0-1-1 0 0,0 1 1 0 0,0-2-1 0 0,0 1 1 0 0,0-1 0 0 0,-1 0-1 0 0,0-1 1 0 0,0 1-1 0 0,0-2 1 0 0,0 1-1 0 0,-1-1 1 0 0,0 0 0 0 0,0 0-1 0 0,0 0 1 0 0,4-8 422 0 0,3-4-1448 0 0</inkml:trace>
  <inkml:trace contextRef="#ctx0" brushRef="#br0" timeOffset="39957.649">30687 6744 6257 0 0,'-32'32'5368'0'0,"13"46"-5192"0"0,14-52 95 0 0,-12 47-148 0 0,-3 0 0 0 0,-3-1 0 0 0,-3-2 0 0 0,-15 25-123 0 0,-74 140 628 0 0,96-185-610 0 0,21-43-5744 0 0,57-40 4151 0 0,-44 18 387 0 0</inkml:trace>
  <inkml:trace contextRef="#ctx0" brushRef="#br0" timeOffset="40391.312">31045 7019 5225 0 0,'5'87'5037'0'0,"-6"-76"-4848"0"0,1 1 1 0 0,0-1-1 0 0,1 0 1 0 0,0 1-1 0 0,0-1 1 0 0,1 0 0 0 0,1 0-1 0 0,0 0 1 0 0,0 0-1 0 0,1-1 1 0 0,1 2-190 0 0,-2-7 331 0 0,25 7 2496 0 0,43-61-2427 0 0,-56 27-403 0 0,-1 0 1 0 0,0 0-1 0 0,-2-2 1 0 0,-1 1-1 0 0,0-2 1 0 0,-2 1-1 0 0,-1-1 1 0 0,-1 0 0 0 0,-1-1-1 0 0,-1 0 1 0 0,-2 0-1 0 0,0 0 1 0 0,-1-13 2 0 0,-1-65 165 0 0,-4 84-84 0 0,4 17-68 0 0,-1 0 0 0 0,0 0 0 0 0,0 1 0 0 0,-1-1 0 0 0,1 0 0 0 0,-1 0 0 0 0,1 0 1 0 0,-1 0-1 0 0,0 1 0 0 0,0-1 0 0 0,0 0 0 0 0,0 0 0 0 0,-1 1 0 0 0,1-1 0 0 0,-1 1 0 0 0,1 0 0 0 0,-1-1 0 0 0,0 1 0 0 0,0 0 0 0 0,0 0 0 0 0,0 0 0 0 0,0 0 0 0 0,-1 0 0 0 0,1 1 0 0 0,-1-1 0 0 0,1 1 0 0 0,-1-1 0 0 0,1 1 0 0 0,-1 0 0 0 0,0 0 0 0 0,0 0 0 0 0,1 0 0 0 0,-1 1 0 0 0,0-1-13 0 0,-11-1-15 0 0,0 0 0 0 0,0 1 0 0 0,0 0-1 0 0,0 1 1 0 0,0 1 0 0 0,0 0 0 0 0,0 1-1 0 0,1 1 1 0 0,-1 0 0 0 0,1 1 0 0 0,-1 0 0 0 0,1 1-1 0 0,0 0 1 0 0,1 1 0 0 0,-1 1 0 0 0,1 0-1 0 0,0 0 1 0 0,1 1 0 0 0,0 1 0 0 0,0 0 0 0 0,1 0-1 0 0,0 1 1 0 0,1 1 0 0 0,0-1 0 0 0,0 2 0 0 0,1-1-1 0 0,1 1 1 0 0,0 0 0 0 0,1 1 0 0 0,0-1-1 0 0,0 1 1 0 0,2 0 0 0 0,0 1 0 0 0,0 1 15 0 0,-4 4-37 0 0,2 1 1 0 0,1 0-1 0 0,0 0 1 0 0,1 0-1 0 0,2 0 1 0 0,0 0-1 0 0,1 1 1 0 0,1-1-1 0 0,0 0 1 0 0,2 1-1 0 0,0-1 1 0 0,2 0-1 0 0,0 0 1 0 0,1 0-1 0 0,1 0 1 0 0,7 13 36 0 0,-11-29-137 0 0,1 0 0 0 0,0 0 1 0 0,0 0-1 0 0,0 0 1 0 0,1-1-1 0 0,-1 1 0 0 0,1-1 1 0 0,0 0-1 0 0,0 0 0 0 0,0 0 1 0 0,0-1-1 0 0,0 0 0 0 0,1 1 1 0 0,-1-1-1 0 0,1-1 1 0 0,0 1-1 0 0,-1-1 0 0 0,1 0 1 0 0,0 0-1 0 0,0 0 0 0 0,0 0 1 0 0,0-1-1 0 0,0 0 1 0 0,0 0-1 0 0,-1 0 0 0 0,1-1 1 0 0,0 0-1 0 0,0 0 0 0 0,3-1 137 0 0,14-8-888 0 0</inkml:trace>
  <inkml:trace contextRef="#ctx0" brushRef="#br0" timeOffset="50026.944">28629 3388 864 0 0,'-8'-10'5845'0'0,"-22"1"-4942"0"0,24 46-800 0 0,21 126 225 0 0,2-19 958 0 0,-11-95 1130 0 0,14-58-2208 0 0,26-59-49 0 0,21-74-44 0 0,-37 60-75 0 0,-26 70-229 0 0,0-1 0 0 0,1 1 0 0 0,1 0 1 0 0,0 0-1 0 0,1 0 0 0 0,0 1 0 0 0,1 0 1 0 0,0 1-1 0 0,0-1 0 0 0,1 2 0 0 0,0-1 1 0 0,1 1-1 0 0,0 0 0 0 0,1 1 0 0 0,0 1 1 0 0,0-1-1 0 0,10-3 189 0 0,-8 1-760 0 0</inkml:trace>
  <inkml:trace contextRef="#ctx0" brushRef="#br0" timeOffset="51483.09">27831 7113 1768 0 0,'-19'13'1119'0'0,"-22"34"-249"0"0,23-18 655 0 0,47 143 523 0 0,-29-170-1976 0 0,0 0 1 0 0,0 0 0 0 0,1 0-1 0 0,-1 0 1 0 0,0 0 0 0 0,1 0-1 0 0,0 0 1 0 0,-1 0 0 0 0,1 0-1 0 0,0 0 1 0 0,0-1 0 0 0,0 1-1 0 0,0 0 1 0 0,0 0 0 0 0,1-1-1 0 0,-1 1 1 0 0,1-1 0 0 0,-1 1 0 0 0,1-1-1 0 0,-1 0 1 0 0,1 0 0 0 0,0 1-1 0 0,-1-1 1 0 0,1 0 0 0 0,0 0-1 0 0,0-1 1 0 0,0 1 0 0 0,0 0-1 0 0,0-1 1 0 0,0 1 0 0 0,0-1-1 0 0,0 1 1 0 0,0-1 0 0 0,0 0-1 0 0,0 0 1 0 0,0 0 0 0 0,0 0-1 0 0,0 0 1 0 0,0-1 0 0 0,0 1 0 0 0,0-1-1 0 0,0 1 1 0 0,0-1 0 0 0,0 0-73 0 0,57-30 152 0 0,-4-49-146 0 0,68-200-5250 0 0,-113 256 3907 0 0</inkml:trace>
  <inkml:trace contextRef="#ctx0" brushRef="#br0" timeOffset="52693.852">28919 7080 2785 0 0,'-42'32'3578'0'0,"36"36"-1356"0"0,28 59-1474 0 0,-22-126-727 0 0,0 0 0 0 0,1 0 1 0 0,-1-1-1 0 0,0 1 0 0 0,0 0 0 0 0,0 0 1 0 0,0-1-1 0 0,1 1 0 0 0,-1 0 1 0 0,0-1-1 0 0,1 1 0 0 0,-1 0 0 0 0,0-1 1 0 0,1 1-1 0 0,-1 0 0 0 0,1-1 0 0 0,-1 1 1 0 0,1-1-1 0 0,-1 1 0 0 0,1-1 1 0 0,-1 1-1 0 0,1-1 0 0 0,0 1 0 0 0,-1-1 1 0 0,1 0-1 0 0,0 1 0 0 0,-1-1 1 0 0,1 0-1 0 0,0 0 0 0 0,0 1 0 0 0,-1-1 1 0 0,1 0-1 0 0,0 0 0 0 0,0 0 1 0 0,-1 0-1 0 0,1 0 0 0 0,0 0 0 0 0,0 0 1 0 0,-1 0-1 0 0,1 0 0 0 0,0 0 1 0 0,0 0-1 0 0,-1-1 0 0 0,1 1 0 0 0,0 0 1 0 0,-1-1-1 0 0,1 1 0 0 0,0 0 1 0 0,-1-1-1 0 0,1 1-21 0 0,23-16 139 0 0,-17 11-129 0 0,-1-1 1 0 0,0 0-1 0 0,-1 0 0 0 0,0-1 1 0 0,0 0-1 0 0,0 0 1 0 0,0 0-1 0 0,-1 0 1 0 0,-1-1-1 0 0,1 1 1 0 0,-1-1-1 0 0,0 0 1 0 0,-1-1-11 0 0,8-26 35 0 0,0-1 37 0 0,0 0 0 0 0,-3-1 0 0 0,-1 0 0 0 0,-1 0-1 0 0,-2-16-71 0 0,-17 56 32 0 0,-147 395 721 0 0,159-395-803 0 0,2-4 73 0 0,0 0 0 0 0,0 1 0 0 0,0-1-1 0 0,0 0 1 0 0,-1 0 0 0 0,1 1 0 0 0,0-1 0 0 0,-1 0-1 0 0,1 0 1 0 0,0 1 0 0 0,-1-1 0 0 0,1 0 0 0 0,-1 1-1 0 0,1-1 1 0 0,-1 1 0 0 0,1-1 0 0 0,-1 1 0 0 0,0-1-1 0 0,1 1 1 0 0,-1-1 0 0 0,0 1 0 0 0,1-1 0 0 0,-1 1-1 0 0,0 0 1 0 0,1-1 0 0 0,-1 1 0 0 0,0 0 0 0 0,0 0-1 0 0,1-1 1 0 0,-1 1 0 0 0,0 0 0 0 0,0 0 0 0 0,0 0-1 0 0,1 0 1 0 0,-1 0 0 0 0,0 0 0 0 0,0 0-1 0 0,0 1 1 0 0,1-1 0 0 0,-1 0 0 0 0,0 0 0 0 0,0 0-1 0 0,1 1 1 0 0,-1-1 0 0 0,0 0 0 0 0,1 1 0 0 0,-1-1-1 0 0,0 1 1 0 0,1-1 0 0 0,-1 1 0 0 0,1-1 0 0 0,-1 1-1 0 0,0-1 1 0 0,1 1 0 0 0,-1 0 0 0 0,1-1 0 0 0,0 1-1 0 0,-1 0 1 0 0,1-1 0 0 0,0 1 0 0 0,-1 0 0 0 0,1 0-1 0 0,0-1 1 0 0,-1 2-23 0 0,-26-130 35 0 0,-4-29-2450 0 0,37 102-471 0 0,-2 34 1389 0 0</inkml:trace>
  <inkml:trace contextRef="#ctx0" brushRef="#br0" timeOffset="53776.191">27730 7054 2857 0 0,'2'9'3524'0'0,"17"21"-3518"0"0,-10-18 208 0 0,75 96-159 0 0,-27-11 849 0 0,-56-96-669 0 0,-1-1 14 0 0,0 0 13 0 0,0 0 0 0 0,0 0-5 0 0,0 0-13 0 0,0 0-26 0 0,0 0-20 0 0,0 0-30 0 0,19-5 540 0 0,33-62-641 0 0,1-105-238 0 0,-1 64-3418 0 0,-42 97 2514 0 0</inkml:trace>
  <inkml:trace contextRef="#ctx0" brushRef="#br0" timeOffset="83505.469">13043 6964 704 0 0,'-38'-26'3896'0'0,"36"25"-3820"0"0,-1 0 0 0 0,1 1 1 0 0,-1-1-1 0 0,1 1 1 0 0,-1 0-1 0 0,1 0 0 0 0,-1 0 1 0 0,1 0-1 0 0,-1 0 1 0 0,1 0-1 0 0,0 1 1 0 0,-1-1-1 0 0,1 1 0 0 0,-1 0 1 0 0,1 0-1 0 0,0-1 1 0 0,0 2-1 0 0,-1-1 0 0 0,1 0 1 0 0,0 0-1 0 0,0 1 1 0 0,0-1-1 0 0,0 1 0 0 0,0-1 1 0 0,1 1-1 0 0,-1 0 1 0 0,0 0-1 0 0,1 0 0 0 0,-1 0 1 0 0,1 0-1 0 0,0 0 1 0 0,0 0-1 0 0,-1 3-76 0 0,-35 77 465 0 0,51 8-429 0 0,0-45 104 0 0,-3 12-5 0 0,-2 1-1 0 0,-3 1 1 0 0,-3-1 0 0 0,-2 0 0 0 0,-3 1 0 0 0,-3 10-135 0 0,-16 346 207 0 0,38-233-200 0 0,4 62 18 0 0,8 149-8 0 0,-16-136 13 0 0,-16 24-45 0 0,21 176 47 0 0,2-108-40 0 0,-6-128 293 0 0,7 37 5 0 0,-14-113-168 0 0,-6-141-114 0 0,-1-3 7 0 0,0-1 1 0 0,0 0 3 0 0,0 0 10 0 0,2 4 4 0 0,0 0 0 0 0,1 0 0 0 0,0 0 1 0 0,0 0-1 0 0,0 0 0 0 0,0 0 0 0 0,1-1 0 0 0,-1 0 0 0 0,1 1 0 0 0,0-1 1 0 0,0-1-1 0 0,0 1 0 0 0,0-1 0 0 0,1 1 0 0 0,-1-1 0 0 0,1 0 0 0 0,-1-1 0 0 0,1 1 1 0 0,0-1-1 0 0,-1 0 0 0 0,1 0 0 0 0,0 0 0 0 0,0-1 0 0 0,2 0-33 0 0,15 6 69 0 0,154 42 139 0 0,122 14 287 0 0,154-35-116 0 0,-367-13-263 0 0,0-4 1 0 0,0-4-1 0 0,44-4-116 0 0,226-41 320 0 0,-78 38-186 0 0,282-60 470 0 0,-247 39-268 0 0,-58 22-208 0 0,17 7 325 0 0,73-39-99 0 0,-41 33-182 0 0,-64-34 186 0 0,-104 6-232 0 0,202 3 43 0 0,131-29 447 0 0,-424 45-582 0 0,-1-2 0 0 0,-1-2 0 0 0,0-2 0 0 0,0-2 0 0 0,26-15-34 0 0,-1 10 70 0 0,-50-10 266 0 0,-1-81-304 0 0,-32-10-2 0 0,-32-297-68 0 0,31 299 45 0 0,-6 0-1 0 0,-4 2 1 0 0,-6 1-1 0 0,-5 2 0 0 0,-17-28-6 0 0,-20-53 16 0 0,35 97-6 0 0,-53-135-12 0 0,66 175 8 0 0,2-2-1 0 0,3 0 1 0 0,-13-63-6 0 0,-99-543-33 0 0,86 342-12 0 0,43 305 53 0 0,-1 1-1 0 0,0-1 1 0 0,-1 1 0 0 0,-1 1-1 0 0,-1-1 1 0 0,-1 1-1 0 0,0 1 1 0 0,-1-1 0 0 0,-1 2-1 0 0,-12-14-7 0 0,-18-45-31 0 0,3 26-25 0 0,-130-12 40 0 0,31 6-13 0 0,-52 15 41 0 0,-111-19-93 0 0,149 23 35 0 0,-36 20-19 0 0,-27 12-6 0 0,21-11 87 0 0,-107 33-24 0 0,-86-1-17 0 0,103 4 36 0 0,-230-37-46 0 0,265 45 12 0 0,37-10 7 0 0,-41 13-22 0 0,-46 37-4 0 0,92-21-55 0 0,58 3-36 0 0,9-5 99 0 0,38 0-15 0 0,0 44 16 0 0,87-82-82 0 0,-43 125-66 0 0,46 31 47 0 0,51 420-42 0 0,-2-236 176 0 0,0 85-22 0 0,-33-137 25 0 0,-6-164-1 0 0,6 0-1 0 0,11 54-1 0 0,4 189 7 0 0,-14-261 10 0 0,6-1 0 0 0,5 0 0 0 0,21 74-17 0 0,-19-49 25 0 0,-17-137-16 0 0,-1-1-9 0 0,0 0 11 0 0,0 0-2 0 0,0 0-1 0 0,0 0 2 0 0,15 32-18 0 0,21-14 6 0 0,-17-8 9 0 0,0-1 1 0 0,1 0-1 0 0,0-2 0 0 0,0 0 1 0 0,1-1-1 0 0,-1-1 0 0 0,1-1 0 0 0,0-1 1 0 0,9 0-8 0 0,-3 2 21 0 0,-1 2 1 0 0,0 1-1 0 0,-1 1 1 0 0,0 1-1 0 0,0 1 1 0 0,-1 1-1 0 0,13 10-21 0 0,-4-8 58 0 0,0-1 0 0 0,1-1 0 0 0,0-2 0 0 0,1-2 0 0 0,0-1 0 0 0,0-1-1 0 0,0-2 1 0 0,1-2 0 0 0,-1-1 0 0 0,18-3-58 0 0,230 18 111 0 0,-200-10-69 0 0,-1-2 0 0 0,1-5 0 0 0,24-5-42 0 0,-34 2 109 0 0,18-3-52 0 0,-1 5 0 0 0,1 3 0 0 0,50 9-57 0 0,166-1 0 0 0,112-10 70 0 0,-21-48 73 0 0,179-19 22 0 0,-213 31-80 0 0,30-32 95 0 0,-292 48-116 0 0,101-7 102 0 0,-131 27-136 0 0,-1-3 0 0 0,0-3 0 0 0,0-3 0 0 0,-1-3 0 0 0,12-7-30 0 0,78-40 83 0 0,-87 9-32 0 0,-39 25-12 0 0,-31 25-32 0 0,0 0-1 0 0,0-1 1 0 0,0 1-1 0 0,-1-1 1 0 0,1 0-1 0 0,-1 0 1 0 0,1 0-1 0 0,-1 0 1 0 0,0 0-1 0 0,0 0 1 0 0,0-1 0 0 0,0 1-1 0 0,0-1 1 0 0,-1 1-1 0 0,1-1 1 0 0,-1 0-1 0 0,1 1 1 0 0,-1-1-1 0 0,0 0 1 0 0,0 0-1 0 0,-1 0 1 0 0,1 0-1 0 0,0-1-6 0 0,-1-94 48 0 0,-5 1 0 0 0,-3-1 0 0 0,-5 2 0 0 0,-4-1 0 0 0,-5 2 0 0 0,-3 1-1 0 0,-5 1 1 0 0,-20-41-48 0 0,34 88-3 0 0,-77-321 5 0 0,26 132 0 0 0,28 90 21 0 0,-106-266 9 0 0,66 226-32 0 0,-99-502 1 0 0,98 423 45 0 0,59 226-61 0 0,15 28 12 0 0,0 0-1 0 0,0 0 1 0 0,1 0 0 0 0,1 0-1 0 0,-1-1 1 0 0,2 0 0 0 0,0 0-1 0 0,0 0 1 0 0,1 0 0 0 0,-1-4 3 0 0,2 7-4 0 0,-2 1 0 0 0,1 0 1 0 0,-1 0-1 0 0,1 1 1 0 0,-2-1-1 0 0,1 0 1 0 0,-1 1-1 0 0,0 0 1 0 0,-1 0-1 0 0,1 0 0 0 0,-1 0 1 0 0,0 1-1 0 0,0 0 1 0 0,-1 0-1 0 0,0 0 1 0 0,0 1-1 0 0,-2-2 4 0 0,-1-1-26 0 0,-101-91-22 0 0,68 66 48 0 0,-36 10-18 0 0,52 21 9 0 0,-148-7-36 0 0,-36-12 3 0 0,146 10 38 0 0,-1 3 0 0 0,0 3 0 0 0,0 3 0 0 0,-46 5 4 0 0,-126 5-126 0 0,101-2 68 0 0,-1 6 1 0 0,-61 17 57 0 0,109-18-17 0 0,-1-5-1 0 0,0-3 1 0 0,-1-4 0 0 0,1-4 17 0 0,80 4 0 0 0,-395 25-50 0 0,236-28 26 0 0,-204 9-126 0 0,56 1 116 0 0,209-4 22 0 0,0 5-1 0 0,0 5 0 0 0,2 4 0 0 0,0 5 0 0 0,-2 6 13 0 0,-205 92-268 0 0,110-32-955 0 0,145-63-1921 0 0,51-34 1274 0 0,7-4 327 0 0</inkml:trace>
  <inkml:trace contextRef="#ctx0" brushRef="#br0" timeOffset="84886.026">18706 10481 6049 0 0,'13'5'2985'0'0,"37"0"-3033"0"0,0 3 0 0 0,0 2 0 0 0,-1 3 0 0 0,42 15 48 0 0,548 231 565 0 0,-92-52 1417 0 0,-194-107-390 0 0,19-22-426 0 0,-160-51-571 0 0,1-10 1 0 0,214-10-596 0 0,-291-11 86 0 0,-1-6 1 0 0,0-6-1 0 0,-1-6 0 0 0,1-6-86 0 0,-65 11-130 0 0,0-3-1 0 0,-1-3 0 0 0,-1-3 1 0 0,-2-3-1 0 0,58-34 131 0 0,-103 51-573 0 0,-2-1-1 0 0,1-1 1 0 0,-2 0 0 0 0,0-1 0 0 0,-1-1 0 0 0,0-1-1 0 0,-2-1 1 0 0,0 0 0 0 0,0-1 0 0 0,-2 0 0 0 0,8-16 573 0 0,-4-7-1924 0 0</inkml:trace>
  <inkml:trace contextRef="#ctx0" brushRef="#br0" timeOffset="85703.371">19178 11145 7410 0 0,'-4'11'4384'0'0,"10"-20"-1574"0"0,0-1-2789 0 0,0-1 0 0 0,0 0 0 0 0,-1 0 0 0 0,0-1 0 0 0,-1 0 0 0 0,0 1-1 0 0,-1-1 1 0 0,0-1 0 0 0,-1 1 0 0 0,-1 0 0 0 0,1-7-21 0 0,-4-28 12 0 0,-3 0 0 0 0,-1 0-1 0 0,-2 0 1 0 0,-3 0 0 0 0,-1 2 0 0 0,-2-1 0 0 0,-3 2 0 0 0,-1 0 0 0 0,-2 1 0 0 0,-2 1 0 0 0,-17-24-12 0 0,22 39 0 0 0,-2 0 1 0 0,0 2 0 0 0,-2 0-1 0 0,-1 1 1 0 0,0 1 0 0 0,-2 1-1 0 0,-1 1 1 0 0,-21-14-1 0 0,-62-47-137 0 0,128 69-108 0 0,201 12 244 0 0,-14 36 25 0 0,-18 25 81 0 0,-186-59-85 0 0,0 1-1 0 0,0-1 0 0 0,0 1 0 0 0,-1 0 0 0 0,1 0 0 0 0,0 0 1 0 0,-1 0-1 0 0,1 1 0 0 0,-1-1 0 0 0,0 1 0 0 0,0-1 0 0 0,0 1 1 0 0,0 0-1 0 0,0 0 0 0 0,-1 0 0 0 0,1 0 0 0 0,-1 0 0 0 0,0 0 1 0 0,0 0-1 0 0,0 0 0 0 0,0 0 0 0 0,-1 1 0 0 0,1-1 0 0 0,-1 0 1 0 0,0 1-1 0 0,1-1 0 0 0,-2 0 0 0 0,1 1 0 0 0,0-1 0 0 0,-1 0 0 0 0,1 1 1 0 0,-1-1-1 0 0,0 0 0 0 0,0 0 0 0 0,-1 0 0 0 0,1 0 0 0 0,0 0 1 0 0,-1 0-20 0 0,-115 280 366 0 0,21-73-1482 0 0,89-195 540 0 0,0 42-2395 0 0,17-43 1697 0 0</inkml:trace>
  <inkml:trace contextRef="#ctx0" brushRef="#br0" timeOffset="86629.461">23059 10550 9410 0 0,'-1'0'511'0'0,"-1"0"3497"0"0,-2-13-2916 0 0,8-27-1175 0 0,1 0 1 0 0,3 0 0 0 0,1 0 0 0 0,1 1-1 0 0,6-8 83 0 0,19-81-46 0 0,72-339 45 0 0,-102 450-2 0 0,91-244-236 0 0,-60 173 142 0 0,-29 87 418 0 0,50 166-381 0 0,7 15 100 0 0,-5 7 100 0 0,61 193 197 0 0,-66-266-455 0 0,-53-113 18 0 0,-1-1-33 0 0,0 0-50 0 0,0 0-64 0 0,0 0-103 0 0,0 0-53 0 0,0 0-47 0 0,2-13-2670 0 0,-9-71 377 0 0,-4 56 1566 0 0</inkml:trace>
  <inkml:trace contextRef="#ctx0" brushRef="#br0" timeOffset="86891.457">23097 10120 7954 0 0,'6'15'3531'0'0,"-6"-14"-3469"0"0,1 1 1 0 0,-1-1-1 0 0,0 0 1 0 0,1 0-1 0 0,0 0 1 0 0,-1 0-1 0 0,1 0 1 0 0,0 0-1 0 0,-1 0 1 0 0,1 0-1 0 0,0 0 1 0 0,0 0-1 0 0,0 0 1 0 0,0 0-1 0 0,0-1 0 0 0,0 1 1 0 0,0 0-1 0 0,0-1 1 0 0,0 1-1 0 0,0-1 1 0 0,0 1-1 0 0,0-1 1 0 0,1 1-1 0 0,-1-1 1 0 0,0 0-1 0 0,0 1 1 0 0,0-1-1 0 0,1 0 1 0 0,-1 0-1 0 0,0 0 1 0 0,0 0-1 0 0,1 0 1 0 0,-1-1-1 0 0,0 1 1 0 0,0 0-1 0 0,0 0 0 0 0,1-1 1 0 0,-1 1-63 0 0,154-23 128 0 0,31-38-488 0 0,-32-12-5533 0 0,-136 64 4560 0 0</inkml:trace>
  <inkml:trace contextRef="#ctx0" brushRef="#br0" timeOffset="87607.249">23927 10185 4289 0 0,'23'46'7016'0'0,"-23"-46"-6494"0"0,0 0-121 0 0,0 0-57 0 0,9-10 1007 0 0,67-58-421 0 0,-57 20-830 0 0,-2-1 0 0 0,-2-1 0 0 0,-2 0 1 0 0,-2-1-1 0 0,4-50-100 0 0,-7 46 16 0 0,3-9-22 0 0,-4 0 0 0 0,-2-1-1 0 0,-3 1 1 0 0,-3-1 0 0 0,-3 0 0 0 0,-6-24 6 0 0,-39-39 77 0 0,47 124-81 0 0,-1 0 1 0 0,0 0-1 0 0,0 0 1 0 0,0 1-1 0 0,0-1 1 0 0,-1 1-1 0 0,1 0 1 0 0,-1 0-1 0 0,0 0 0 0 0,0 0 1 0 0,0 1-1 0 0,0-1 1 0 0,-1 1-1 0 0,1 0 1 0 0,-1 0-1 0 0,1 1 0 0 0,-1-1 1 0 0,1 1-1 0 0,-1 0 1 0 0,0 1-1 0 0,0-1 1 0 0,0 1-1 0 0,1 0 1 0 0,-1 0-1 0 0,0 0 0 0 0,0 1 1 0 0,0-1 3 0 0,-2 4-14 0 0,1 0-1 0 0,0 0 1 0 0,0 1 0 0 0,0-1 0 0 0,1 1-1 0 0,-1 0 1 0 0,1 1 0 0 0,1 0 0 0 0,-1-1-1 0 0,1 1 1 0 0,0 1 0 0 0,0-1 0 0 0,0 1-1 0 0,1-1 1 0 0,0 1 0 0 0,1 0 0 0 0,-1 0-1 0 0,2 0 1 0 0,-1 0 0 0 0,1 1 0 0 0,-1 3 14 0 0,-2 3-26 0 0,-8 38 4 0 0,3 1 0 0 0,2 0 1 0 0,2 1-1 0 0,2-1 0 0 0,3 1 1 0 0,2 0-1 0 0,3-1 0 0 0,2 0 1 0 0,9 32 21 0 0,-12-56 18 0 0,2-1 0 0 0,1 0 0 0 0,1 0 0 0 0,2-1 0 0 0,0 0 0 0 0,2 0 0 0 0,1-1 0 0 0,1-1 0 0 0,2 0 0 0 0,0-1 0 0 0,1-1 0 0 0,1-1 0 0 0,2 0 1 0 0,0-1-1 0 0,12 9-18 0 0,-24-25 3 0 0,0 0 1 0 0,0-1-1 0 0,0 0 1 0 0,0 0 0 0 0,1-1-1 0 0,0 0 1 0 0,0 0-1 0 0,0-1 1 0 0,0 0-1 0 0,0-1 1 0 0,0 0 0 0 0,0 0-1 0 0,1-1 1 0 0,-1 0-1 0 0,0-1 1 0 0,0 0 0 0 0,0 0-1 0 0,0-1 1 0 0,0 0-1 0 0,0-1 1 0 0,0 0 0 0 0,0 0-1 0 0,-1-1 1 0 0,0 0-1 0 0,0 0 1 0 0,7-6-4 0 0,12-7-1 0 0,0-2-1 0 0,-1 0 1 0 0,-1-2 0 0 0,-1-1-1 0 0,-1-1 1 0 0,-1-1 0 0 0,0-3 1 0 0,-5 8-9 0 0,-1-2 1 0 0,-1 0 0 0 0,0-1 0 0 0,-2 0 0 0 0,-1-1-1 0 0,0-1 1 0 0,5-16 8 0 0,-6 5 17 0 0,-1 0-1 0 0,-1 0 1 0 0,-2 0 0 0 0,-1-1-1 0 0,-2-1 1 0 0,-2 1-1 0 0,-1 0 1 0 0,-2 0 0 0 0,-1-1-1 0 0,-2 1 1 0 0,-6-25-17 0 0,1 13 4 0 0,8 33-3 0 0,0-1 0 0 0,-2 0 1 0 0,0 0-1 0 0,-1 1 0 0 0,0-1 0 0 0,-1 1 0 0 0,-1 0 0 0 0,0 0 0 0 0,-1 1 1 0 0,-1 0-1 0 0,0 0 0 0 0,-1 1 0 0 0,0 0 0 0 0,-1 0 0 0 0,-1 1 1 0 0,-4-3-2 0 0,10 12-8 0 0,1 1 1 0 0,-1 0-1 0 0,-1 0 1 0 0,1 0-1 0 0,0 1 1 0 0,0 0-1 0 0,-1 0 1 0 0,1 0-1 0 0,-1 1 1 0 0,1-1 0 0 0,0 1-1 0 0,-1 1 1 0 0,1-1-1 0 0,-1 1 1 0 0,1 0-1 0 0,0 0 1 0 0,-1 0-1 0 0,1 1 1 0 0,0 0-1 0 0,0 0 1 0 0,0 0-1 0 0,0 1 1 0 0,1 0 0 0 0,-1 0-1 0 0,1 0 1 0 0,-1 0-1 0 0,1 0 1 0 0,0 1-1 0 0,0 0 1 0 0,1 0-1 0 0,-1 0 1 0 0,1 1-1 0 0,0-1 1 0 0,0 1-1 0 0,0-1 1 0 0,1 1 0 0 0,-1 0-1 0 0,1 0 1 0 0,0 0-1 0 0,1 0 1 0 0,-1 1-1 0 0,1 1 8 0 0,-14 50-48 0 0,3 0 0 0 0,3 1 1 0 0,2 0-1 0 0,3 1 0 0 0,3 53 48 0 0,-1-21 46 0 0,-1-20 135 0 0,3 0 1 0 0,4 0 0 0 0,3 0-1 0 0,2 0 1 0 0,5 6-182 0 0,-11-63 1 0 0,1-1 0 0 0,0 0 0 0 0,0 1 0 0 0,2-1 0 0 0,-1-1 0 0 0,2 1 0 0 0,-1-1 0 0 0,2 0 0 0 0,0-1 0 0 0,0 1 0 0 0,1-2 0 0 0,0 1 0 0 0,1-1 0 0 0,0-1-1 0 0,1 0 1 0 0,0 0 0 0 0,0-1 0 0 0,12 6-1 0 0,-15-10-263 0 0,0-1 0 0 0,1-1 0 0 0,-1 0 0 0 0,1 0 0 0 0,0-1-1 0 0,0 0 1 0 0,-1 0 0 0 0,1-1 0 0 0,0 0 0 0 0,0 0 0 0 0,0-1-1 0 0,0-1 1 0 0,-1 1 0 0 0,1-1 0 0 0,-1-1 0 0 0,1 1 0 0 0,-1-2-1 0 0,0 1 1 0 0,0-1 0 0 0,0 0 0 0 0,0-1 0 0 0,-1 0-1 0 0,0 0 1 0 0,0 0 0 0 0,0-1 0 0 0,-1 0 0 0 0,3-4 263 0 0,13-11-1769 0 0</inkml:trace>
  <inkml:trace contextRef="#ctx0" brushRef="#br0" timeOffset="87994.362">25403 9739 8290 0 0,'11'9'6120'0'0,"172"-32"-6135"0"0,-138 15 149 0 0,1 2-1 0 0,-1 3 1 0 0,1 1-1 0 0,36 4-133 0 0,-9-1-369 0 0,-63-1-241 0 0,-1-1-1 0 0,0 0 0 0 0,0 0 1 0 0,-1-1-1 0 0,1 0 0 0 0,0 0 1 0 0,0-1-1 0 0,-1 0 0 0 0,0-1 1 0 0,1 0-1 0 0,-1 0 0 0 0,1-2 611 0 0,0-1-1471 0 0</inkml:trace>
  <inkml:trace contextRef="#ctx0" brushRef="#br0" timeOffset="88305.886">25414 10007 9250 0 0,'-20'35'6147'0'0,"19"-34"-6087"0"0,1-1-43 0 0,0 0-56 0 0,104 1-142 0 0,-62-16 217 0 0,0 1 0 0 0,0 3 1 0 0,1 1-1 0 0,1 3 0 0 0,33-2-36 0 0,125-18-1947 0 0,-194 25 1532 0 0,0 1-1 0 0,0-1 1 0 0,0 0-1 0 0,0-1 1 0 0,0 1-1 0 0,0-2 1 0 0,0 1-1 0 0,-1-1 1 0 0,0 0-1 0 0,0-1 1 0 0,0 0-1 0 0,0 0 1 0 0,-1 0-1 0 0,1-1 1 0 0,-2 0-1 0 0,1 0 1 0 0,0 0-1 0 0,-1-1 1 0 0,-1 0-1 0 0,1 0 1 0 0,-1 0-1 0 0,0-1 1 0 0,1-2 415 0 0,5-15-1275 0 0</inkml:trace>
  <inkml:trace contextRef="#ctx0" brushRef="#br0" timeOffset="88598.389">26008 9047 7522 0 0,'-39'37'4194'0'0,"-8"27"-3389"0"0,-47 113-579 0 0,68-94 51 0 0,4 1 0 0 0,3 1 0 0 0,1 26-277 0 0,5-28 385 0 0,1-23-218 0 0,3 0 0 0 0,3 0-1 0 0,2 1 1 0 0,2 0 0 0 0,4-1-1 0 0,7 47-166 0 0,-9-102-114 0 0,1 0 0 0 0,0 0 0 0 0,1-1 0 0 0,-1 1 0 0 0,1 0 0 0 0,0-1 0 0 0,0 1 0 0 0,1-1 0 0 0,-1 1 0 0 0,1-1 0 0 0,0 0 0 0 0,0 0 0 0 0,0 0 0 0 0,1-1 0 0 0,-1 1 0 0 0,1-1 0 0 0,0 0 0 0 0,4 2 114 0 0,-5-3-254 0 0,1 0 0 0 0,0-1-1 0 0,0 1 1 0 0,0-1 0 0 0,0 0 0 0 0,0 0 0 0 0,0-1-1 0 0,0 1 1 0 0,0-1 0 0 0,1 0 0 0 0,-1 0 0 0 0,0 0 0 0 0,0-1-1 0 0,0 1 1 0 0,0-1 0 0 0,0 0 0 0 0,0 0 0 0 0,0-1-1 0 0,0 1 1 0 0,0-1 0 0 0,0 0 0 0 0,2-1 254 0 0,39-25-2129 0 0,-23 11 588 0 0</inkml:trace>
  <inkml:trace contextRef="#ctx0" brushRef="#br0" timeOffset="89092.359">26436 9739 7098 0 0,'3'102'5271'0'0,"8"23"-3992"0"0,-10-121-1223 0 0,0-1-1 0 0,0 1 1 0 0,1-1-1 0 0,-1 0 1 0 0,1 0-1 0 0,0 1 1 0 0,0-1-1 0 0,0-1 1 0 0,0 1-1 0 0,1 0 1 0 0,-1 0-1 0 0,1-1 1 0 0,-1 0-1 0 0,1 1 1 0 0,0-1-1 0 0,0 0 1 0 0,0 0-1 0 0,0-1 1 0 0,1 1-1 0 0,-1 0 1 0 0,0-1-1 0 0,1 0 1 0 0,-1 0-1 0 0,1 0 1 0 0,-1 0-1 0 0,1-1 1 0 0,0 0-1 0 0,-1 1 1 0 0,1-1-1 0 0,-1 0 1 0 0,1-1-1 0 0,0 1 1 0 0,-1 0-1 0 0,1-1 1 0 0,-1 0-1 0 0,1 0 1 0 0,-1 0-1 0 0,3-2-55 0 0,7-2 122 0 0,-1-1 0 0 0,0 0 0 0 0,0-1 0 0 0,-1-1 0 0 0,0 0 0 0 0,0 0 1 0 0,-1-1-1 0 0,0 0 0 0 0,8-10-122 0 0,-11 11 35 0 0,8-7 27 0 0,0 0 0 0 0,-1-2 0 0 0,-1 0 0 0 0,0 0 0 0 0,-1-1 0 0 0,-1-1-1 0 0,-1 0 1 0 0,-1 0 0 0 0,0-1 0 0 0,-2 0 0 0 0,5-16-62 0 0,-11 24 42 0 0,1 0-1 0 0,-1 0 1 0 0,-1 0 0 0 0,0 0 0 0 0,-1 0 0 0 0,0 0-1 0 0,-1 0 1 0 0,0 0 0 0 0,-1 0 0 0 0,0 0 0 0 0,-1 1-1 0 0,0 0 1 0 0,-1 0 0 0 0,0 0 0 0 0,-1 0 0 0 0,0 1-1 0 0,-1 0 1 0 0,0 0 0 0 0,0 0 0 0 0,-8-6-42 0 0,6 4-58 0 0,-1-1-1 0 0,0 1 1 0 0,-1 1-1 0 0,0 0 1 0 0,-1 0-1 0 0,0 1 1 0 0,0 1 0 0 0,-1 0-1 0 0,-1 1 1 0 0,0 0-1 0 0,0 1 1 0 0,0 0-1 0 0,-1 2 1 0 0,1-1 0 0 0,-2 2-1 0 0,-3-1 59 0 0,12 4-7 0 0,0 0 0 0 0,0 1 0 0 0,0 0 0 0 0,0 0 0 0 0,0 0 1 0 0,1 1-1 0 0,-1 0 0 0 0,0 0 0 0 0,0 1 0 0 0,0 0 0 0 0,1 0 0 0 0,-1 1 0 0 0,1-1 0 0 0,0 1 0 0 0,0 1 0 0 0,0-1 0 0 0,0 1 1 0 0,0 0-1 0 0,1 1 0 0 0,0-1 0 0 0,0 1 0 0 0,0 0 0 0 0,0 0 0 0 0,1 1 0 0 0,0-1 0 0 0,0 1 0 0 0,0 0 0 0 0,1 0 0 0 0,0 0 1 0 0,0 1-1 0 0,0-1 0 0 0,1 2 7 0 0,-7 23 45 0 0,1 1 0 0 0,2 0 1 0 0,2 0-1 0 0,0 1 0 0 0,3-1 1 0 0,0 1-1 0 0,4 23-45 0 0,-3-46-7 0 0,-1 8-59 0 0,0-1 0 0 0,2 0 0 0 0,0 1 1 0 0,1-1-1 0 0,0 0 0 0 0,2 0 0 0 0,0 0 1 0 0,0 0-1 0 0,2-1 0 0 0,0 0 0 0 0,1 0 0 0 0,1 0 1 0 0,0-1-1 0 0,3 2 66 0 0,-5-11-424 0 0,1-1-1 0 0,0 0 1 0 0,0-1 0 0 0,1 0 0 0 0,0 0 0 0 0,-1-1-1 0 0,1 1 1 0 0,0-2 0 0 0,1 1 0 0 0,-1-1-1 0 0,0 0 1 0 0,1-1 0 0 0,-1 0 0 0 0,1-1-1 0 0,-1 1 1 0 0,1-2 0 0 0,-1 1 0 0 0,1-1-1 0 0,7-2 426 0 0,9-1-1540 0 0</inkml:trace>
  <inkml:trace contextRef="#ctx0" brushRef="#br0" timeOffset="89403.931">27846 9456 7882 0 0,'20'88'6198'0'0,"-24"46"-4315"0"0,0-111-1819 0 0,2 0-1 0 0,0-1 0 0 0,2 1 0 0 0,1 0 0 0 0,0 0 1 0 0,2 0-1 0 0,0-1 0 0 0,2 0 0 0 0,0 1 0 0 0,2-2 1 0 0,0 1-1 0 0,1-1 0 0 0,6 9-63 0 0,-11-24-39 0 0,1 0 1 0 0,0-1-1 0 0,0 0 1 0 0,0 0-1 0 0,0 0 1 0 0,1 0-1 0 0,0-1 1 0 0,0 0 0 0 0,0 0-1 0 0,1 0 1 0 0,-1-1-1 0 0,1 1 1 0 0,0-1-1 0 0,0-1 1 0 0,0 1-1 0 0,0-1 1 0 0,1 0-1 0 0,3 1 39 0 0,-5-2-162 0 0,0 0 0 0 0,0-1 0 0 0,0 0 0 0 0,0 1 0 0 0,0-2 0 0 0,0 1 0 0 0,0 0 0 0 0,0-1 0 0 0,-1 0 0 0 0,1 0 0 0 0,0-1 0 0 0,0 1 0 0 0,-1-1 0 0 0,1 0 0 0 0,-1 0 0 0 0,1-1 0 0 0,-1 1-1 0 0,0-1 1 0 0,0 0 0 0 0,0 0 0 0 0,0 0 0 0 0,-1 0 0 0 0,1-1 0 0 0,-1 0 0 0 0,1-1 162 0 0,44-82-3538 0 0,-33 54 1884 0 0</inkml:trace>
  <inkml:trace contextRef="#ctx0" brushRef="#br0" timeOffset="89576.137">27857 9155 11538 0 0,'0'29'4289'0'0,"-5"-10"-3424"0"0,0-5-929 0 0,-1-9-425 0 0,0-1-359 0 0,4-4-568 0 0,2-1 992 0 0,0-1-904 0 0,0 1-441 0 0</inkml:trace>
  <inkml:trace contextRef="#ctx0" brushRef="#br0" timeOffset="90118.571">29155 8970 9938 0 0,'-53'15'6184'0'0,"-73"-19"-7363"0"0,102-2 1181 0 0,0 2 0 0 0,0 0 0 0 0,0 2 0 0 0,-1 1 0 0 0,1 0-1 0 0,0 2 1 0 0,-1 1 0 0 0,1 1 0 0 0,0 1 0 0 0,0 1 0 0 0,0 1 0 0 0,1 1-1 0 0,0 1 1 0 0,0 1 0 0 0,0 1 0 0 0,2 1 0 0 0,-1 1 0 0 0,2 1 0 0 0,-1 1 0 0 0,-12 11-2 0 0,28-20-48 0 0,1 0 0 0 0,-1 1 1 0 0,1-1-1 0 0,0 1 0 0 0,1 0 1 0 0,-1 0-1 0 0,1 0 0 0 0,0 0 1 0 0,1 0-1 0 0,-1 1 1 0 0,1-1-1 0 0,1 1 0 0 0,-1 0 1 0 0,1 0-1 0 0,0-1 0 0 0,1 1 1 0 0,0 0-1 0 0,0 0 1 0 0,0 0-1 0 0,1 0 0 0 0,0-1 1 0 0,0 1-1 0 0,2 5 48 0 0,59 155 93 0 0,-56-153-68 0 0,198 301 894 0 0,-196-300-880 0 0,0 0-1 0 0,-1 1 1 0 0,0-1 0 0 0,-1 1-1 0 0,-1 1 1 0 0,-1-1 0 0 0,0 1-1 0 0,-1 0 1 0 0,0 12-39 0 0,-3 1 60 0 0,1-21-41 0 0,-1-1 1 0 0,0 1-1 0 0,0-1 1 0 0,-1 1 0 0 0,0-1-1 0 0,0 1 1 0 0,-1-1 0 0 0,-1 0-1 0 0,1 0 1 0 0,-1 0-1 0 0,0 0 1 0 0,-1 0 0 0 0,-1 1-20 0 0,-15 21-51 0 0,-1 0 1 0 0,-2-2-1 0 0,0 0 1 0 0,-2-2 0 0 0,-21 17 50 0 0,45-41-69 0 0,0 0 0 0 0,-1 0 0 0 0,1-1 0 0 0,0 1 0 0 0,-1-1 0 0 0,1 1 0 0 0,-1-1 0 0 0,1 1 0 0 0,-1-1 0 0 0,1 0 0 0 0,-1 0 0 0 0,0 0 0 0 0,0 0 0 0 0,0 0 1 0 0,0 0-1 0 0,0 0 0 0 0,0-1 0 0 0,0 1 0 0 0,0-1 0 0 0,0 1 0 0 0,0-1 0 0 0,0 0 0 0 0,0 0 0 0 0,0 0 0 0 0,0 0 0 0 0,0 0 0 0 0,0 0 0 0 0,0-1 0 0 0,0 1 0 0 0,0-1 0 0 0,0 1 1 0 0,0-1-1 0 0,0 0 0 0 0,0 0 0 0 0,0 0 0 0 0,0 0 0 0 0,1 0 0 0 0,-1 0 0 0 0,0 0 0 0 0,1-1 0 0 0,-1 1 0 0 0,1 0 0 0 0,-1-1 0 0 0,1 0 0 0 0,0 1 0 0 0,-1-1 0 0 0,1 0 0 0 0,0 1 1 0 0,0-2 68 0 0,-35-138-5115 0 0,29 91 3316 0 0</inkml:trace>
  <inkml:trace contextRef="#ctx0" brushRef="#br0" timeOffset="90381.441">28279 9499 8490 0 0,'-20'55'6963'0'0,"20"-52"-6926"0"0,0-1 0 0 0,0 1-1 0 0,0-1 1 0 0,1 1-1 0 0,-1-1 1 0 0,1 1-1 0 0,-1 0 1 0 0,1-1-1 0 0,0 0 1 0 0,0 1-1 0 0,0-1 1 0 0,0 1-1 0 0,0-1 1 0 0,1 0-1 0 0,-1 0 1 0 0,1 0-1 0 0,-1 0 1 0 0,1 0-1 0 0,0 0 1 0 0,0 0-1 0 0,-1 0 1 0 0,2-1 0 0 0,-1 1-1 0 0,0-1 1 0 0,0 0-1 0 0,0 1 1 0 0,1-1-1 0 0,-1 0 1 0 0,0 0-1 0 0,1 0 1 0 0,-1-1-1 0 0,1 1-36 0 0,15 5 9 0 0,0-1 0 0 0,1-1 0 0 0,-1-1 0 0 0,1 0 0 0 0,0-2 0 0 0,0 0 0 0 0,0-1 0 0 0,0-1-1 0 0,0 0 1 0 0,-1-2 0 0 0,1 0 0 0 0,0-1 0 0 0,9-4-9 0 0,229-100-3448 0 0,-196 67 1659 0 0,-35 19 306 0 0</inkml:trace>
  <inkml:trace contextRef="#ctx0" brushRef="#br0" timeOffset="91265.477">24071 10717 7578 0 0,'-20'30'5456'0'0,"-8"15"-2652"0"0,4 36-1814 0 0,13 34-1013 0 0,12 89 24 0 0,5-11-7 0 0,51-36-724 0 0,-43-130 90 0 0,-3-23-4534 0 0,20-29 4649 0 0,-30 24 231 0 0,11-20-689 0 0,-4-3-141 0 0</inkml:trace>
  <inkml:trace contextRef="#ctx0" brushRef="#br0" timeOffset="91809.927">24075 10787 6009 0 0,'-7'-5'2956'0'0,"7"4"-2867"0"0,-1 1-1 0 0,0-1 1 0 0,1 1-1 0 0,-1-1 1 0 0,0 1-1 0 0,1-1 1 0 0,-1 1 0 0 0,0-1-1 0 0,1 0 1 0 0,-1 0-1 0 0,1 1 1 0 0,-1-1-1 0 0,1 0 1 0 0,0 0 0 0 0,-1 1-1 0 0,1-1 1 0 0,0 0-1 0 0,-1 0 1 0 0,1 0-1 0 0,0 1 1 0 0,0-1-1 0 0,0 0 1 0 0,0 0 0 0 0,0 0-1 0 0,0 0 1 0 0,0 0-1 0 0,0 0 1 0 0,0 1-1 0 0,0-1 1 0 0,1 0 0 0 0,-1 0-1 0 0,0 0 1 0 0,0 0-1 0 0,1 1 1 0 0,-1-1-1 0 0,1 0 1 0 0,-1 0-1 0 0,0 1 1 0 0,1-1 0 0 0,0 0-1 0 0,-1 1 1 0 0,1-1-1 0 0,-1 0 1 0 0,1 1-1 0 0,0-1 1 0 0,-1 1 0 0 0,1-1-1 0 0,0 1 1 0 0,0-1-1 0 0,-1 1 1 0 0,1 0-1 0 0,0-1 1 0 0,1 1-89 0 0,89-66 607 0 0,-82 66-563 0 0,0 0 0 0 0,0 0 0 0 0,0 1 0 0 0,0 0 0 0 0,-1 1 0 0 0,1 0 0 0 0,0 0 0 0 0,-1 1 0 0 0,1 0 0 0 0,-1 0 0 0 0,0 1 0 0 0,0 0 0 0 0,0 0 0 0 0,1 2-44 0 0,7 2 23 0 0,-11-5-43 0 0,-1-1 0 0 0,1 1 0 0 0,0-1 0 0 0,-1 2 1 0 0,0-1-1 0 0,0 0 0 0 0,0 1 0 0 0,0-1 0 0 0,0 1 1 0 0,-1 0-1 0 0,0 1 0 0 0,1-1 0 0 0,-2 0 1 0 0,1 1-1 0 0,0 0 0 0 0,-1 0 0 0 0,0 0 0 0 0,0 0 1 0 0,-1 0-1 0 0,1 0 0 0 0,-1 0 0 0 0,0 0 1 0 0,0 0-1 0 0,-1 1 0 0 0,1-1 0 0 0,-1 0 0 0 0,-1 1 1 0 0,1-1-1 0 0,-1 0 0 0 0,0 1 0 0 0,0-1 0 0 0,0 0 1 0 0,-1 0-1 0 0,1 0 0 0 0,-1 0 0 0 0,-2 3 20 0 0,-3 11 57 0 0,0-1 0 0 0,-1 1-1 0 0,-1-1 1 0 0,-1-1 0 0 0,-1 0-1 0 0,0 0 1 0 0,-1-1 0 0 0,-1 0-1 0 0,0-1 1 0 0,-1-1-1 0 0,-1 0 1 0 0,0-1 0 0 0,-1-1-1 0 0,0 0 1 0 0,-1-1 0 0 0,0-1-1 0 0,-1 0 1 0 0,0-1 0 0 0,-17 5-57 0 0,-34 5-63 0 0,82-18 81 0 0,0 1-1 0 0,-1 1 1 0 0,1 0-1 0 0,-1 0 1 0 0,1 1 0 0 0,-1 1-1 0 0,0 0 1 0 0,-1 0-1 0 0,1 2 1 0 0,0 0-18 0 0,16 15 127 0 0,-2 2 0 0 0,0 0 0 0 0,-1 2 1 0 0,-2 1-1 0 0,-1 1 0 0 0,3 5-127 0 0,71 67-80 0 0,-91-98-109 0 0,0 0 0 0 0,1 0 0 0 0,-1-1 0 0 0,1 0 0 0 0,-1 0 0 0 0,1 0 0 0 0,0-1 0 0 0,-1 0 0 0 0,1 0 0 0 0,-1 0 0 0 0,1-1 0 0 0,0 0 0 0 0,-1 0 0 0 0,1 0 0 0 0,-1-1 0 0 0,0 1 0 0 0,0-1 0 0 0,1-1 0 0 0,-1 1 0 0 0,0-1 0 0 0,-1 0 0 0 0,1 0 0 0 0,0 0 0 0 0,-1-1 0 0 0,0 1 0 0 0,0-1 0 0 0,0 0-1 0 0,0 0 1 0 0,1-2 189 0 0,2 0-314 0 0,12-10-777 0 0</inkml:trace>
  <inkml:trace contextRef="#ctx0" brushRef="#br0" timeOffset="92088.017">25260 11131 8882 0 0,'-2'55'4158'0'0,"0"-40"-4029"0"0,1-1 1 0 0,0 1-1 0 0,1 0 1 0 0,1-1-1 0 0,0 1 1 0 0,1-1-1 0 0,1 1 1 0 0,0-1-1 0 0,1 0 1 0 0,0 0-1 0 0,1 0 1 0 0,4 7-130 0 0,-7-19-73 0 0,0 1 1 0 0,-1-1-1 0 0,1 0 0 0 0,0 0 1 0 0,0 0-1 0 0,0 0 0 0 0,0 0 1 0 0,1 0-1 0 0,-1-1 1 0 0,0 1-1 0 0,1-1 0 0 0,-1 1 1 0 0,1-1-1 0 0,0 0 0 0 0,-1 0 1 0 0,1 0-1 0 0,0 0 0 0 0,0-1 1 0 0,0 1-1 0 0,-1-1 1 0 0,1 0-1 0 0,0 1 0 0 0,0-1 1 0 0,0-1-1 0 0,0 1 0 0 0,0 0 1 0 0,-1-1-1 0 0,1 1 1 0 0,0-1-1 0 0,0 0 0 0 0,0 0 1 0 0,-1 0-1 0 0,1 0 0 0 0,-1 0 1 0 0,1-1-1 0 0,-1 1 1 0 0,1-1-1 0 0,-1 0 0 0 0,0 0 1 0 0,0 0-1 0 0,0 0 0 0 0,0 0 1 0 0,0 0-1 0 0,0 0 1 0 0,-1-1-1 0 0,1 1 0 0 0,-1-1 1 0 0,1 1-1 0 0,-1-1 0 0 0,0 0 73 0 0,25-54-1531 0 0,-12 21 294 0 0</inkml:trace>
  <inkml:trace contextRef="#ctx0" brushRef="#br0" timeOffset="92258.783">25252 10781 10354 0 0,'-7'12'3321'0'0,"1"-2"-3305"0"0,1-4-784 0 0,7-9-761 0 0,2-11 1049 0 0,-4 6-816 0 0,10-18-328 0 0</inkml:trace>
  <inkml:trace contextRef="#ctx0" brushRef="#br0" timeOffset="92910.37">25884 10771 5529 0 0,'-36'40'6479'0'0,"-51"-24"-5912"0"0,49-17-934 0 0,31 0 352 0 0,0 0 0 0 0,0 0 0 0 0,0 1 0 0 0,0 0 0 0 0,0 1 0 0 0,0 0 0 0 0,0 0 0 0 0,0 0 0 0 0,0 1 0 0 0,0 0 0 0 0,1 0 0 0 0,-1 1 0 0 0,1 0 0 0 0,-1 0 0 0 0,1 0 0 0 0,-3 3 15 0 0,5-5-2 0 0,1 1 0 0 0,-1-1 0 0 0,0 1 0 0 0,1 0-1 0 0,-1 0 1 0 0,1 0 0 0 0,-1 1 0 0 0,1-1 0 0 0,0 1 0 0 0,0 0 0 0 0,0 0 0 0 0,0 0 0 0 0,1 0 0 0 0,-1 1 0 0 0,1-1 0 0 0,0 0-1 0 0,0 1 1 0 0,0 0 0 0 0,0 0 0 0 0,1-1 0 0 0,-1 1 0 0 0,1 0 0 0 0,0 0 0 0 0,0 0 0 0 0,1 0 0 0 0,-1 0 0 0 0,1 1 0 0 0,0-1 0 0 0,0 0-1 0 0,0 0 1 0 0,1 0 0 0 0,-1 0 0 0 0,1 0 0 0 0,0 0 0 0 0,0 0 0 0 0,1 0 0 0 0,-1 0 0 0 0,1 0 0 0 0,-1-1 0 0 0,1 1 0 0 0,1 1 2 0 0,3 2-4 0 0,17 17 285 0 0,-2 2 1 0 0,0 1-1 0 0,-2 0 0 0 0,-1 1 1 0 0,-1 1-1 0 0,-2 1 0 0 0,5 12-281 0 0,-19-36 123 0 0,0-1-1 0 0,0 1 1 0 0,0-1-1 0 0,-1 1 1 0 0,0-1-1 0 0,0 1 1 0 0,0-1-1 0 0,-1 1 1 0 0,1-1-1 0 0,-2 1 1 0 0,1-1-1 0 0,0 1 1 0 0,-1-1-1 0 0,0 0 1 0 0,0 0-1 0 0,-1 0 1 0 0,1 0-1 0 0,-1 0 1 0 0,0 0-1 0 0,0-1 1 0 0,-1 0-1 0 0,0 1 1 0 0,1-1-1 0 0,-3 1-122 0 0,6-4-10 0 0,-1-1-58 0 0,-24 25-1014 0 0,10-41-6344 0 0,12-24 6474 0 0</inkml:trace>
  <inkml:trace contextRef="#ctx0" brushRef="#br0" timeOffset="93485.651">26413 10878 7650 0 0,'37'97'4962'0'0,"-27"-56"-4453"0"0,-3 1 1 0 0,-1-1-1 0 0,-2 1 1 0 0,-2 40-510 0 0,-3-39 859 0 0,0-55-842 0 0,4-40-13 0 0,-3 0-1 0 0,-2 0 1 0 0,-2 0 0 0 0,-2 1 0 0 0,-13-51-4 0 0,-24-19 145 0 0,183 239-1240 0 0,-28 23 1703 0 0,-63-70-308 0 0,-43-64-290 0 0,0 0 1 0 0,0-1-1 0 0,1 0 0 0 0,-1-1 0 0 0,2 1 0 0 0,-1-1 1 0 0,0 0-1 0 0,1-1 0 0 0,0 0 0 0 0,0 0 0 0 0,0-1 0 0 0,1 0 1 0 0,-1 0-1 0 0,1-1 0 0 0,0 0 0 0 0,-1 0 0 0 0,1-1 1 0 0,0-1-1 0 0,1 1-10 0 0,-5-3 11 0 0,1 1 0 0 0,0-1 0 0 0,-1-1 0 0 0,0 1 1 0 0,1-1-1 0 0,-1 0 0 0 0,0 0 0 0 0,-1 0 0 0 0,1 0 0 0 0,0-1 1 0 0,-1 0-1 0 0,0 0 0 0 0,0-1 0 0 0,0 1 0 0 0,0-1 1 0 0,-1 1-1 0 0,0-1 0 0 0,0 0 0 0 0,0-1 0 0 0,0 1 0 0 0,-1-1-11 0 0,6-14-112 0 0,-1-1 0 0 0,-1 1 0 0 0,-1-1-1 0 0,-1 0 1 0 0,-1 0 0 0 0,-1-1 0 0 0,-1 1-1 0 0,0-1 1 0 0,-2 1 0 0 0,0 0 0 0 0,-2-1-1 0 0,0 1 1 0 0,-2 0 0 0 0,0 0 0 0 0,-1 1-1 0 0,-1-1 1 0 0,-1 1 0 0 0,-6-11 112 0 0,-22-51-5897 0 0,34 66 4476 0 0</inkml:trace>
  <inkml:trace contextRef="#ctx0" brushRef="#br0" timeOffset="93937.519">27220 11028 7546 0 0,'56'43'5942'0'0,"-31"-23"-4605"0"0,-21-19-1296 0 0,1 0 0 0 0,-1 0 0 0 0,1-1 1 0 0,0 0-1 0 0,-1 0 0 0 0,1 0 1 0 0,0 0-1 0 0,-1-1 0 0 0,1 0 1 0 0,0 0-1 0 0,-1 0 0 0 0,1 0 0 0 0,-1-1 1 0 0,0 0-1 0 0,1 0 0 0 0,-1 0 1 0 0,0 0-1 0 0,0-1 0 0 0,0 1 1 0 0,-1-1-1 0 0,1 0 0 0 0,-1 0 0 0 0,1-1 1 0 0,-1 1-1 0 0,0-1 0 0 0,0 0 1 0 0,-1 1-1 0 0,1-1 0 0 0,-1 0 1 0 0,0-1-1 0 0,0 1 0 0 0,0 0 1 0 0,0-1-1 0 0,0-2-41 0 0,0 1 22 0 0,0-1 0 0 0,0 0-1 0 0,0 0 1 0 0,-1 0 0 0 0,0 0 0 0 0,-1 0 0 0 0,1 0 0 0 0,-2-1-1 0 0,1 1 1 0 0,-1 0 0 0 0,0 0 0 0 0,0 0 0 0 0,0 0 0 0 0,-1 0 0 0 0,-1 0-1 0 0,1 1 1 0 0,-1-1 0 0 0,0 1 0 0 0,0-1 0 0 0,-1 1 0 0 0,0 0 0 0 0,0 0-1 0 0,0 1 1 0 0,-1-1 0 0 0,0 1 0 0 0,0 0 0 0 0,0 0 0 0 0,-1 1 0 0 0,1 0-1 0 0,-1 0 1 0 0,-4-3-22 0 0,-1 3-2 0 0,1 0-1 0 0,-1 0 0 0 0,0 1 0 0 0,0 0 0 0 0,0 1 1 0 0,0 0-1 0 0,0 1 0 0 0,-1 0 0 0 0,1 1 1 0 0,0 0-1 0 0,-1 1 0 0 0,1 0 0 0 0,0 1 0 0 0,0 0 1 0 0,0 1-1 0 0,0 0 0 0 0,0 1 0 0 0,1 0 1 0 0,-1 0-1 0 0,1 1 0 0 0,0 1 0 0 0,1 0 0 0 0,-1 0 1 0 0,1 1-1 0 0,-3 2 3 0 0,-49 52-269 0 0,60-56 226 0 0,-1 1 0 0 0,1 0 0 0 0,0-1 0 0 0,1 1 1 0 0,-1 0-1 0 0,1-1 0 0 0,0 1 0 0 0,1 0 1 0 0,-1 0-1 0 0,1-1 0 0 0,1 1 0 0 0,-1 0 1 0 0,1-1-1 0 0,-1 1 0 0 0,2-1 0 0 0,-1 0 1 0 0,1 0-1 0 0,-1 1 0 0 0,1-2 0 0 0,1 1 0 0 0,-1 0 1 0 0,1-1-1 0 0,-1 1 0 0 0,1-1 0 0 0,1 0 1 0 0,-1 0-1 0 0,1-1 0 0 0,-1 1 0 0 0,1-1 1 0 0,3 1 42 0 0,-6-2-212 0 0,0 0 1 0 0,0 0 0 0 0,0 0 0 0 0,0 0-1 0 0,1 0 1 0 0,-1-1 0 0 0,0 1-1 0 0,1-1 1 0 0,0 0 0 0 0,-1 1 0 0 0,1-1-1 0 0,0 0 1 0 0,-1-1 0 0 0,1 1-1 0 0,0 0 1 0 0,0-1 0 0 0,0 0 0 0 0,0 0-1 0 0,0 1 1 0 0,-1-2 0 0 0,1 1 0 0 0,0 0-1 0 0,0-1 1 0 0,0 1 0 0 0,0-1-1 0 0,-1 0 1 0 0,1 0 0 0 0,0 0 0 0 0,-1 0-1 0 0,1 0 1 0 0,-1 0 0 0 0,1-1 0 0 0,-1 0-1 0 0,1 1 1 0 0,-1-1 0 0 0,0 0-1 0 0,0 0 1 0 0,0 0 0 0 0,0 0 0 0 0,0-1-1 0 0,-1 1 1 0 0,1 0 0 0 0,0-1 0 0 0,-1 1-1 0 0,1-3 212 0 0,8-12-1728 0 0</inkml:trace>
  <inkml:trace contextRef="#ctx0" brushRef="#br0" timeOffset="94183.537">27698 10680 7674 0 0,'3'83'5208'0'0,"-2"41"-3723"0"0,-1-112-1471 0 0,0 0-1 0 0,0 0 0 0 0,2 0 1 0 0,-1 0-1 0 0,1-1 1 0 0,1 1-1 0 0,0 0 1 0 0,0-1-1 0 0,2 0 1 0 0,1 5-14 0 0,-5-15-112 0 0,-1-1-66 0 0,0 0-44 0 0,0 0-33 0 0,0 0-37 0 0,0-11-1611 0 0,-15-117-3162 0 0,9 95 3535 0 0</inkml:trace>
  <inkml:trace contextRef="#ctx0" brushRef="#br0" timeOffset="94355.485">27505 10453 6345 0 0,'-27'40'7386'0'0,"26"-37"-7305"0"0,0 0 0 0 0,1-1 1 0 0,-1 1-1 0 0,1 0 0 0 0,0 0 1 0 0,0 0-1 0 0,0 0 1 0 0,0 0-1 0 0,0-1 0 0 0,1 1 1 0 0,-1 0-1 0 0,1 0 0 0 0,0 0 1 0 0,0-1-1 0 0,0 1 0 0 0,0 0 1 0 0,0-1-1 0 0,0 1 1 0 0,1-1-1 0 0,0 1 0 0 0,-1-1 1 0 0,1 0-1 0 0,0 0 0 0 0,1 2-81 0 0,6 1 20 0 0,0 0 0 0 0,1 0 0 0 0,-1-1-1 0 0,1 0 1 0 0,0-1 0 0 0,-1 0 0 0 0,2 0 0 0 0,-1-1-1 0 0,0 0 1 0 0,0-1 0 0 0,1 0 0 0 0,-1-1-1 0 0,0 0 1 0 0,1-1 0 0 0,-1 0 0 0 0,0 0 0 0 0,3-2-20 0 0,108-32-3537 0 0,-91 19 2100 0 0,-15 5 401 0 0</inkml:trace>
  <inkml:trace contextRef="#ctx0" brushRef="#br0" timeOffset="95159.836">28534 10574 5425 0 0,'0'-1'198'0'0,"0"1"0"0"0,0 0 0 0 0,0 0 0 0 0,1-1 0 0 0,-1 1 0 0 0,0 0 0 0 0,0-1 0 0 0,1 1 0 0 0,-1 0 0 0 0,0 0 0 0 0,0 0 0 0 0,1-1 0 0 0,-1 1 0 0 0,0 0-1 0 0,0 0 1 0 0,1 0 0 0 0,-1-1 0 0 0,0 1 0 0 0,1 0 0 0 0,-1 0 0 0 0,0 0 0 0 0,1 0 0 0 0,-1 0-198 0 0,-30-8 59 0 0,21 6-62 0 0,0 0 0 0 0,0 1 0 0 0,0 0 0 0 0,0 1 0 0 0,0 0 0 0 0,0 0 1 0 0,0 0-1 0 0,0 2 0 0 0,0-1 0 0 0,0 1 0 0 0,0 0 0 0 0,0 1 0 0 0,1 0 0 0 0,-1 0 0 0 0,1 1 1 0 0,0 0-1 0 0,0 0 0 0 0,-4 4 3 0 0,4-2-9 0 0,1 0-1 0 0,1 0 1 0 0,-1 1 0 0 0,1 0 0 0 0,0 0-1 0 0,1 0 1 0 0,-1 1 0 0 0,2 0 0 0 0,-1 0-1 0 0,1 0 1 0 0,0 1 0 0 0,1 0 0 0 0,-1 0 9 0 0,5-4 61 0 0,-1-1 1 0 0,1 1 0 0 0,0-1-1 0 0,0 1 1 0 0,0-1-1 0 0,0 1 1 0 0,1-1-1 0 0,0 0 1 0 0,0 0 0 0 0,0 0-1 0 0,0 0 1 0 0,1 0-1 0 0,0 0 1 0 0,-1-1 0 0 0,1 1-1 0 0,1-1 1 0 0,-1 1-1 0 0,0-1 1 0 0,1-1 0 0 0,1 3-62 0 0,17 18 759 0 0,39 71 2982 0 0,-78-64-2720 0 0,-36 25-1720 0 0,24-46-3968 0 0,22-15 2156 0 0,-2-41 529 0 0,19 20 544 0 0</inkml:trace>
  <inkml:trace contextRef="#ctx0" brushRef="#br0" timeOffset="95687.337">28676 10663 7578 0 0,'42'109'5313'0'0,"-1"161"-3897"0"0,-55 31-231 0 0,11-269-1099 0 0,2 64-498 0 0,1-95 200 0 0,0-1-15 0 0,0 0-18 0 0,0 0-10 0 0,-4-64-1604 0 0,-32-266-1048 0 0,7 113 2867 0 0,22 142 207 0 0,3 49-42 0 0,2 0 0 0 0,0-1 1 0 0,2 1-1 0 0,1-1 0 0 0,1 1 0 0 0,1 0 0 0 0,3-13-125 0 0,-5 37 29 0 0,0-1 0 0 0,0 0 1 0 0,1 1-1 0 0,-1 0 0 0 0,0-1 1 0 0,1 1-1 0 0,-1 0 0 0 0,1 0 1 0 0,0-1-1 0 0,0 1 0 0 0,0 1 0 0 0,0-1 1 0 0,0 0-1 0 0,0 0 0 0 0,0 1 1 0 0,1-1-1 0 0,-1 1 0 0 0,1 0 1 0 0,-1 0-1 0 0,1 0 0 0 0,-1 0 1 0 0,1 0-1 0 0,-1 0 0 0 0,1 1 1 0 0,0-1-1 0 0,0 1 0 0 0,-1 0 1 0 0,1 0-1 0 0,0 0 0 0 0,0 0 1 0 0,-1 0-1 0 0,1 1 0 0 0,0-1 1 0 0,-1 1-1 0 0,1-1 0 0 0,0 1 1 0 0,-1 0-1 0 0,1 1-29 0 0,94 50 1382 0 0,-91-48-1325 0 0,0 0 0 0 0,-1 0 0 0 0,1 1-1 0 0,-1-1 1 0 0,0 2 0 0 0,0-1 0 0 0,-1 0 0 0 0,0 1 0 0 0,0 0-1 0 0,0 0 1 0 0,-1 0 0 0 0,1 0 0 0 0,-1 1 0 0 0,-1-1 0 0 0,1 1 0 0 0,-1 0-1 0 0,-1 0 1 0 0,1 0 0 0 0,-1 0 0 0 0,0 0 0 0 0,-1 0 0 0 0,1 0-1 0 0,-2 0 1 0 0,1 0 0 0 0,-1 0 0 0 0,0 0 0 0 0,0 0 0 0 0,-1 0-1 0 0,-1 6-56 0 0,-9 5 118 0 0,0 1 0 0 0,-1-2-1 0 0,-1 0 1 0 0,0 0 0 0 0,-1-2-1 0 0,-1 0 1 0 0,-1 0 0 0 0,-6 3-118 0 0,14-10-72 0 0,-6-12-4343 0 0,14-21 3293 0 0,1 21 1174 0 0,-1-20-827 0 0,0 0-137 0 0</inkml:trace>
  <inkml:trace contextRef="#ctx0" brushRef="#br0" timeOffset="96232.857">28994 10793 6329 0 0,'49'92'7653'0'0,"-46"-87"-7589"0"0,0-1 1 0 0,1 0-1 0 0,-1 0 1 0 0,1-1-1 0 0,0 1 1 0 0,-1-1 0 0 0,2 0-1 0 0,-1 0 1 0 0,0 0-1 0 0,1-1 1 0 0,-1 1-1 0 0,1-1 1 0 0,0 0-1 0 0,0 0 1 0 0,0-1-1 0 0,0 1 1 0 0,0-1-1 0 0,0 0 1 0 0,0-1-1 0 0,0 1 1 0 0,0-1 0 0 0,0 0-1 0 0,1 0 1 0 0,-1-1-1 0 0,0 0 1 0 0,0 1-1 0 0,0-2 1 0 0,4 0-65 0 0,1-2-5 0 0,-1-1-1 0 0,1 0 1 0 0,-1-1 0 0 0,0 0 0 0 0,-1 0 0 0 0,0-1 0 0 0,0 0-1 0 0,0 0 1 0 0,0-1 0 0 0,-1 0 0 0 0,-1 0 0 0 0,1-1-1 0 0,-2 1 1 0 0,1-1 0 0 0,-1-1 0 0 0,0 1 0 0 0,-1-1 0 0 0,0 0-1 0 0,-1 0 1 0 0,0 0 0 0 0,0-1 0 0 0,-1 1 0 0 0,0 0 0 0 0,-1-1-1 0 0,0 0 1 0 0,-1 1 0 0 0,0-1 0 0 0,-1 0 0 0 0,0 1 0 0 0,-1-1-1 0 0,0 1 1 0 0,0 0 0 0 0,-3-5 5 0 0,4 10-15 0 0,0 0-1 0 0,-1 0 1 0 0,0 0 0 0 0,0 0-1 0 0,0 0 1 0 0,0 0 0 0 0,-1 1-1 0 0,0-1 1 0 0,0 1 0 0 0,0 0-1 0 0,0 0 1 0 0,-1 0 0 0 0,1 0 0 0 0,-1 1-1 0 0,0-1 1 0 0,0 1 0 0 0,-1 0-1 0 0,1 0 1 0 0,-1 1 0 0 0,1-1-1 0 0,-1 1 1 0 0,0 0 0 0 0,0 0-1 0 0,0 1 1 0 0,0-1 0 0 0,0 1-1 0 0,0 0 1 0 0,0 1 0 0 0,0-1-1 0 0,-1 1 1 0 0,1 0 0 0 0,0 0-1 0 0,0 0 1 0 0,-1 1 0 0 0,1 0-1 0 0,0 0 1 0 0,0 1 0 0 0,0-1-1 0 0,0 1 1 0 0,0 0 0 0 0,-1 1 15 0 0,-10 7 48 0 0,0 1 0 0 0,1 1-1 0 0,1 0 1 0 0,0 1 0 0 0,0 0 0 0 0,1 1 0 0 0,1 1-1 0 0,0 0 1 0 0,1 0 0 0 0,1 1 0 0 0,1 1 0 0 0,0 0 0 0 0,1 0-1 0 0,-3 10-47 0 0,9-24-1 0 0,1 0 0 0 0,-1 0 0 0 0,1 0 1 0 0,0 0-1 0 0,0 0 0 0 0,0 1 0 0 0,1-1 0 0 0,-1 0 0 0 0,1 0 0 0 0,-1 1 0 0 0,1-1 0 0 0,0 0 0 0 0,0 1 0 0 0,1-1 0 0 0,-1 0 0 0 0,1 0 0 0 0,0 1 0 0 0,-1-1 0 0 0,1 0 0 0 0,1 0 0 0 0,-1 0 0 0 0,0 0 0 0 0,1 0 0 0 0,0 0 1 0 0,-1 0-1 0 0,1-1 0 0 0,0 1 0 0 0,1 0 0 0 0,-1-1 0 0 0,0 0 0 0 0,1 1 0 0 0,-1-1 0 0 0,1 0 0 0 0,0 0 0 0 0,-1-1 0 0 0,1 1 0 0 0,0-1 0 0 0,0 1 0 0 0,0-1 0 0 0,0 0 0 0 0,1 0 0 0 0,-1 0 0 0 0,0 0 0 0 0,0-1 0 0 0,1 1 1 0 0,-1-1-1 0 0,0 0 0 0 0,1 0 0 0 0,-1 0 1 0 0,4-3-33 0 0,0-1 1 0 0,0 1 0 0 0,-1-1-1 0 0,1 0 1 0 0,-1-1 0 0 0,0 0-1 0 0,-1 0 1 0 0,1 0 0 0 0,-1 0-1 0 0,0-1 1 0 0,0 0 0 0 0,-1 0-1 0 0,2-3 33 0 0,-1 3-38 0 0,103-162-1029 0 0,-108 167 1085 0 0,1 0 0 0 0,-1 1 0 0 0,1-1-1 0 0,-1 0 1 0 0,1 1 0 0 0,0-1 0 0 0,0 0 0 0 0,-1 1 0 0 0,1-1 0 0 0,0 1-1 0 0,0-1 1 0 0,0 1 0 0 0,-1-1 0 0 0,1 1 0 0 0,0 0 0 0 0,0-1-1 0 0,0 1 1 0 0,0 0 0 0 0,0 0 0 0 0,0 0 0 0 0,0-1 0 0 0,0 1 0 0 0,0 0-1 0 0,0 0 1 0 0,0 1 0 0 0,0-1 0 0 0,-1 0 0 0 0,1 0 0 0 0,0 0 0 0 0,0 1-1 0 0,0-1 1 0 0,0 0 0 0 0,0 1 0 0 0,0-1 0 0 0,0 0 0 0 0,-1 1-1 0 0,1 0 1 0 0,0-1 0 0 0,0 1 0 0 0,-1-1 0 0 0,1 1 0 0 0,0 0 0 0 0,-1-1-1 0 0,1 1 1 0 0,-1 0 0 0 0,1 0 0 0 0,-1 0 0 0 0,1-1 0 0 0,-1 1 0 0 0,1 0-1 0 0,-1 0 1 0 0,0 0 0 0 0,1 0 0 0 0,-1 0 0 0 0,0 0 0 0 0,0 0 0 0 0,0 0-1 0 0,0 0-17 0 0,2 2 21 0 0,53 95 539 0 0,-55-96-567 0 0,0-1 0 0 0,0 1 0 0 0,0-1-1 0 0,0 1 1 0 0,0-1 0 0 0,0 1-1 0 0,0-1 1 0 0,1 1 0 0 0,-1-1 0 0 0,0 1-1 0 0,1-1 1 0 0,-1 0 0 0 0,1 1 0 0 0,0-1-1 0 0,-1 0 1 0 0,1 1 0 0 0,0-1-1 0 0,0 0 1 0 0,0 0 0 0 0,0 0 0 0 0,0 0-1 0 0,0 0 1 0 0,0 0 0 0 0,0 0 0 0 0,0 0-1 0 0,1 0 1 0 0,-1 0 0 0 0,0-1-1 0 0,0 1 1 0 0,1 0 0 0 0,-1-1 0 0 0,1 1-1 0 0,-1-1 1 0 0,0 1 0 0 0,1-1-1 0 0,-1 0 1 0 0,1 0 0 0 0,-1 0 0 0 0,1 0-1 0 0,-1 0 1 0 0,1 0 0 0 0,-1 0 0 0 0,1 0-1 0 0,-1 0 1 0 0,1-1 0 0 0,-1 1-1 0 0,0-1 1 0 0,1 1 0 0 0,-1-1 0 0 0,1 0-1 0 0,-1 1 1 0 0,0-1 0 0 0,0 0 0 0 0,1 0-1 0 0,-1 0 8 0 0,8-15-387 0 0,0 0 0 0 0,-2 0 0 0 0,0 0 0 0 0,-1-1 0 0 0,0 0 0 0 0,-2-1 0 0 0,0 1 0 0 0,0-5 387 0 0,17-63-2873 0 0,9 9 452 0 0,-18 45 541 0 0</inkml:trace>
  <inkml:trace contextRef="#ctx0" brushRef="#br0" timeOffset="96452.201">29548 10499 3649 0 0,'-64'216'11176'0'0,"41"-143"-9288"0"0,9-55-1600 0 0,15-32-540 0 0,-1-53 179 0 0,24-46-162 0 0,-20 102 71 0 0,0 1 0 0 0,1 1 0 0 0,1-1 0 0 0,-1 1 0 0 0,2 0 0 0 0,-1 0 0 0 0,1 0 0 0 0,0 1 0 0 0,1 0-1 0 0,0 1 1 0 0,1 0 0 0 0,-1 0 0 0 0,1 1 0 0 0,0 0 0 0 0,1 0 0 0 0,8-3 164 0 0,-12 2-946 0 0,-5-1-3927 0 0,-1 5 3268 0 0,0 2 158 0 0</inkml:trace>
  <inkml:trace contextRef="#ctx0" brushRef="#br0" timeOffset="97285.722">30153 10316 5729 0 0,'-19'12'4381'0'0,"-1"-8"-4650"0"0,-87 10-123 0 0,94-15 478 0 0,0 1 1 0 0,0 0-1 0 0,-1 1 0 0 0,1 1 1 0 0,0 0-1 0 0,1 1 1 0 0,-1 0-1 0 0,0 1 1 0 0,1 0-1 0 0,0 1 0 0 0,0 0 1 0 0,0 1-1 0 0,1 0 1 0 0,0 1-1 0 0,0 1 1 0 0,-3 2-87 0 0,13-9 5 0 0,-1 1-1 0 0,1 0 1 0 0,-1 0 0 0 0,1 0 0 0 0,0-1 0 0 0,-1 1 0 0 0,1 1 0 0 0,0-1 0 0 0,0 0 0 0 0,1 0-1 0 0,-1 0 1 0 0,0 0 0 0 0,1 1 0 0 0,-1-1 0 0 0,1 0 0 0 0,0 0 0 0 0,0 1 0 0 0,0-1-1 0 0,0 0 1 0 0,0 1 0 0 0,0-1 0 0 0,1 0 0 0 0,-1 0 0 0 0,1 1 0 0 0,-1-1 0 0 0,1 0 0 0 0,0 0-1 0 0,0 0 1 0 0,0 0 0 0 0,0 0 0 0 0,0 0 0 0 0,1 0 0 0 0,-1 0 0 0 0,1 0 0 0 0,-1 0 0 0 0,1-1-1 0 0,-1 1 1 0 0,2 0-5 0 0,70 58 48 0 0,-48-43-54 0 0,0-2 0 0 0,1 0 0 0 0,0-2 0 0 0,1-1 0 0 0,0-1 0 0 0,1-1 0 0 0,0-2-1 0 0,1-1 1 0 0,24 4 6 0 0,-37-5 96 0 0,-30 9 434 0 0,-60 50 454 0 0,-110 26 1282 0 0,120-76-2596 0 0,70-25 72 0 0,75-9 244 0 0,5-19 5 0 0,10-14-6 0 0,-27-20 30 0 0,-5-58 142 0 0,-47 27 1214 0 0,-36 108-152 0 0,12 8-1237 0 0,0 2-1 0 0,1-1 1 0 0,1 1-1 0 0,0 0 1 0 0,1 0-1 0 0,1 0 1 0 0,0 0-1 0 0,1 1 0 0 0,1 0 1 0 0,0 3 18 0 0,20 109 56 0 0,-12-111-40 0 0,2 0-1 0 0,-1-1 1 0 0,2 0-1 0 0,0-1 1 0 0,1 1 0 0 0,1-2-1 0 0,0 0 1 0 0,1 0 0 0 0,1-1-1 0 0,0-1 1 0 0,0 0-1 0 0,1-1 1 0 0,1-1 0 0 0,1 1-16 0 0,-14-10-80 0 0,0 1-1 0 0,1-1 1 0 0,-1 0 0 0 0,0-1 0 0 0,0 1 0 0 0,0 0 0 0 0,1-1-1 0 0,-1 0 1 0 0,0 1 0 0 0,0-1 0 0 0,1-1 0 0 0,-1 1 0 0 0,0 0 0 0 0,0-1-1 0 0,1 0 1 0 0,-1 1 0 0 0,0-1 0 0 0,0-1 0 0 0,0 1 0 0 0,0 0-1 0 0,0-1 1 0 0,0 1 0 0 0,0-1 0 0 0,-1 0 0 0 0,1 0 0 0 0,-1 0 0 0 0,1 0-1 0 0,-1-1 1 0 0,0 1 0 0 0,0-1 0 0 0,0 1 0 0 0,0-1 0 0 0,1-1 80 0 0,44-100-3490 0 0,-33 53 1523 0 0</inkml:trace>
  <inkml:trace contextRef="#ctx0" brushRef="#br3" timeOffset="115680.925">23024 8507 7842 0 0,'-128'22'4372'0'0,"87"-10"-4270"0"0,-1 3 0 0 0,2 1 0 0 0,0 2 0 0 0,1 2 0 0 0,-36 24-102 0 0,56-29 4 0 0,1 0-1 0 0,1 2 0 0 0,1 0 1 0 0,0 0-1 0 0,1 2 1 0 0,1 0-1 0 0,0 1 1 0 0,2 0-1 0 0,1 1 1 0 0,0 0-1 0 0,1 1 1 0 0,2 0-1 0 0,0 0 0 0 0,1 1 1 0 0,1 0-1 0 0,2 0 1 0 0,0 1-1 0 0,1-1 1 0 0,1 1-1 0 0,2 0 1 0 0,0-1-1 0 0,3 15-3 0 0,3-14-23 0 0,0-1 0 0 0,2 0 0 0 0,0-1 0 0 0,2 1 0 0 0,0-2 0 0 0,2 0 0 0 0,0 0 0 0 0,1-1 0 0 0,1 0 0 0 0,1-1 0 0 0,15 15 23 0 0,18 27-28 0 0,-41-50 30 0 0,0 1 0 0 0,-1 0 0 0 0,-1 1 0 0 0,0-1 0 0 0,-1 1 0 0 0,0 0 0 0 0,-1 0 1 0 0,0 0-1 0 0,-1 1 0 0 0,-1-1 0 0 0,0 1 0 0 0,-1-1 0 0 0,0 1 0 0 0,-1-1 0 0 0,0 0 0 0 0,-1 1 0 0 0,-1-1 1 0 0,0 0-1 0 0,-1 0-2 0 0,-36 177 389 0 0,16 5 53 0 0,22 17-282 0 0,33 41 284 0 0,34-94-235 0 0,-51-135-183 0 0,-2 0 0 0 0,-1 2 0 0 0,-1-1 0 0 0,-1 1 1 0 0,-1 1-1 0 0,-1-1 0 0 0,-2 1 0 0 0,-1 0 0 0 0,0 1 0 0 0,-3-1 0 0 0,0 1 0 0 0,-1-1 0 0 0,-2 1 0 0 0,-2 7-26 0 0,-91 255 855 0 0,76-178-1272 0 0,19-110 195 0 0,0-2-12 0 0,6-9-597 0 0,1 1 741 0 0,1 0 1 0 0,-1-1 0 0 0,-1 0-1 0 0,0 0 1 0 0,0-1-1 0 0,-1 0 1 0 0,0 0-1 0 0,-1 0 1 0 0,0 0-1 0 0,0-1 1 0 0,-1-1 89 0 0,10-47-269 0 0,-2-1 1 0 0,-3 0 0 0 0,-3-1-1 0 0,-2-43 269 0 0,-7-53-299 0 0,-6 0 0 0 0,-7 1 0 0 0,-6 1 0 0 0,-26-79 299 0 0,18 84 346 0 0,7-1 0 0 0,7-1-1 0 0,3-144-345 0 0,31 16 362 0 0,15 104 49 0 0,41-9-59 0 0,-6 42-242 0 0,-17 82-67 0 0,-44 54-34 0 0,1 0-1 0 0,1 0 1 0 0,-1 1 0 0 0,1 0-1 0 0,0 1 1 0 0,0-1 0 0 0,1 1-1 0 0,-1 1 1 0 0,1 0 0 0 0,0 0-1 0 0,1 1 1 0 0,-1 0 0 0 0,1 0-1 0 0,8 0-8 0 0,320-28 78 0 0,-251 24-46 0 0,0 4 0 0 0,-1 3 0 0 0,1 4 0 0 0,6 5-32 0 0,597 6 49 0 0,20-3-46 0 0,11-44-14 0 0,-620 22 2 0 0,0-4 0 0 0,-1-5 0 0 0,47-17 9 0 0,-126 31 2 0 0,471-100-17 0 0,-176 66 14 0 0,-219 41 11 0 0,1 4 1 0 0,-1 5 0 0 0,23 7-11 0 0,-63-9 18 0 0,0-3 0 0 0,0-2 0 0 0,0-3 0 0 0,56-6-18 0 0,174-49 16 0 0,-1-17-15 0 0,-3 18 25 0 0,-29 70 103 0 0,-178-10 16 0 0,1-3 0 0 0,0-3 0 0 0,-1-4 0 0 0,2-3-145 0 0,326 9 128 0 0,-386-1-107 0 0,1 0-1 0 0,-1 0 1 0 0,0 2-1 0 0,0 0 1 0 0,0 1-1 0 0,-1 1 1 0 0,0 1 0 0 0,0 0-1 0 0,0 1 1 0 0,-1 1-1 0 0,0 1 1 0 0,-1 0 0 0 0,0 1-1 0 0,13 12-20 0 0,137 100 93 0 0,-109-98-70 0 0,74 47 70 0 0,-113-60-96 0 0,-1 1 0 0 0,-1 1-1 0 0,0 0 1 0 0,0 1 0 0 0,-1 1-1 0 0,-1 0 1 0 0,-1 1 0 0 0,-1 0-1 0 0,0 1 1 0 0,-1 0 0 0 0,7 17 3 0 0,-13-27 0 0 0,190 290 127 0 0,-95-83 216 0 0,-57-70-66 0 0,-24 16 20 0 0,-7 2-1 0 0,-7 0 1 0 0,-11 69-297 0 0,40 163 603 0 0,-31-374-591 0 0,4 29-99 0 0,-1 0-1 0 0,-4-1 0 0 0,-1 1 1 0 0,-2 0-1 0 0,-8 42 88 0 0,0-42 3 0 0,6-23 8 0 0,-1 0-1 0 0,-2 0 1 0 0,0 0 0 0 0,-2 0-1 0 0,0-1 1 0 0,-2-1 0 0 0,-1 0-1 0 0,-6 7-10 0 0,8-21-16 0 0,-1-1 0 0 0,0-1-1 0 0,-1 0 1 0 0,0 0 0 0 0,0-1 0 0 0,-1-1-1 0 0,0 0 1 0 0,0 0 0 0 0,-1-1-1 0 0,0-1 1 0 0,0-1 0 0 0,0 0 0 0 0,0-1-1 0 0,-1 0 1 0 0,-10 0 16 0 0,-283 8-453 0 0,-88-9 339 0 0,310 4 141 0 0,1 3-1 0 0,-1 4 0 0 0,2 3 1 0 0,-7 6-27 0 0,-98 18-48 0 0,-207 89-18 0 0,20-18 130 0 0,281-87-54 0 0,0-5 0 0 0,-2-4 0 0 0,0-3 0 0 0,-74-3-10 0 0,87-5-34 0 0,1-4-1 0 0,-1-3 0 0 0,-76-13 35 0 0,8-3-312 0 0,-1 8 0 0 0,-106 7 312 0 0,90-9-224 0 0,-71 4 95 0 0,155 19 94 0 0,0 5 0 0 0,1 3 0 0 0,0 4 0 0 0,2 3 0 0 0,-54 27 35 0 0,-359 140 289 0 0,465-185-351 0 0,1-1 0 0 0,-1-2-1 0 0,0-1 1 0 0,0-1 0 0 0,0-1-1 0 0,-1-2 1 0 0,1-1 0 0 0,-27-6 62 0 0,-458-83-1127 0 0,459 81 1113 0 0,0 3-1 0 0,0 3 1 0 0,0 2 0 0 0,0 2 0 0 0,-1 3-1 0 0,1 2 1 0 0,1 3 0 0 0,-1 2 0 0 0,-15 7 14 0 0,18-4 151 0 0,-1-2 1 0 0,0-3 0 0 0,-1-2-1 0 0,-33-1-151 0 0,-182 28 225 0 0,170-3-178 0 0,-116 20 11 0 0,212-50-218 0 0,0 0-1 0 0,0 0 1 0 0,1-1 0 0 0,-1 1-1 0 0,0-1 1 0 0,1 0 0 0 0,-1 0-1 0 0,1 0 1 0 0,-1-1-1 0 0,1 1 1 0 0,-1-1 0 0 0,1 0-1 0 0,0 0 1 0 0,0 0 0 0 0,0 0-1 0 0,0 0 1 0 0,0-1 0 0 0,0 1-1 0 0,1-1 1 0 0,-1 0 0 0 0,1 0 160 0 0,-17-20-1402 0 0</inkml:trace>
  <inkml:trace contextRef="#ctx0" brushRef="#br3" timeOffset="116442.373">22837 11377 7874 0 0,'-25'55'4421'0'0,"19"-44"-4303"0"0,0 1 0 0 0,0 1 1 0 0,1-1-1 0 0,1 1 1 0 0,0-1-1 0 0,1 1 0 0 0,0 0 1 0 0,1 1-1 0 0,-1 11-118 0 0,4-14-95 0 0,0 1-1 0 0,1-1 0 0 0,0 0 1 0 0,1 0-1 0 0,0 1 0 0 0,1-2 1 0 0,0 1-1 0 0,1 0 1 0 0,0-1-1 0 0,0 0 0 0 0,1 0 1 0 0,1-1-1 0 0,-1 1 0 0 0,2-1 1 0 0,-1-1-1 0 0,1 0 1 0 0,0 0-1 0 0,1 0 0 0 0,0-1 1 0 0,0 0-1 0 0,1-1 0 0 0,-1 0 1 0 0,2 0-1 0 0,-1-1 0 0 0,0 0 1 0 0,1-1-1 0 0,0-1 1 0 0,0 1-1 0 0,0-2 0 0 0,0 1 1 0 0,1-2-1 0 0,-1 1 0 0 0,0-2 1 0 0,8 1 95 0 0,77-8-1522 0 0,-41-4 393 0 0</inkml:trace>
  <inkml:trace contextRef="#ctx0" brushRef="#br3" timeOffset="129250.489">6381 7265 1680 0 0,'-104'34'3382'0'0,"99"-29"-3303"0"0,0 0-1 0 0,0 1 0 0 0,1-1 0 0 0,0 1 1 0 0,0 0-1 0 0,0 0 0 0 0,1 1 0 0 0,0-1 1 0 0,0 1-1 0 0,1 0 0 0 0,0-1 0 0 0,0 1 1 0 0,0 0-1 0 0,1 0 0 0 0,0 0 0 0 0,0 1 1 0 0,1-1-1 0 0,0 2-78 0 0,-1-3 30 0 0,0 36 1 0 0,1-1 0 0 0,2 0-1 0 0,1 0 1 0 0,3-1-1 0 0,1 1 1 0 0,8 22-31 0 0,5 33 35 0 0,32 228-16 0 0,10 9 46 0 0,8-148 99 0 0,-37-101-108 0 0,23 42 75 0 0,-43-74-107 0 0,-11 30 23 0 0,6 55-25 0 0,-15-48 46 0 0,8 38 231 0 0,55-106-166 0 0,-33-18-98 0 0,-3 1 20 0 0,0-2-1 0 0,0 0 1 0 0,1-1-1 0 0,-1-1 1 0 0,0-1-1 0 0,0-1 1 0 0,0-1 0 0 0,0 0-1 0 0,0-1 1 0 0,2-3-55 0 0,29-3 63 0 0,169 9 25 0 0,-74 8-9 0 0,-4-23 107 0 0,66 2 175 0 0,206 63 280 0 0,-95-32 21 0 0,80-14-31 0 0,-228-23-390 0 0,-17-4-56 0 0,-73 18-128 0 0,95-23 8 0 0,-126 10-44 0 0,1-2-11 0 0,0 2 0 0 0,2 3-1 0 0,0 1 1 0 0,0 3 0 0 0,1 2 0 0 0,38-1-10 0 0,384-52 124 0 0,-294 60-61 0 0,-147 5-19 0 0,1-1 0 0 0,0-2 1 0 0,-1-1-1 0 0,0-2 0 0 0,1-2 0 0 0,14-4-44 0 0,-43 8 8 0 0,16-7 23 0 0,1 2 1 0 0,0 1-1 0 0,1 0 0 0 0,-1 2 1 0 0,1 1-1 0 0,0 1 1 0 0,0 1-1 0 0,0 1 1 0 0,2 2-32 0 0,-11 0 27 0 0,0-1 0 0 0,0-1 0 0 0,0 0-1 0 0,0-1 1 0 0,-1-1 0 0 0,1 0 0 0 0,0-1 0 0 0,-1-1 0 0 0,0 0 0 0 0,1-1 0 0 0,-2-1 0 0 0,1 0 0 0 0,-1-1 0 0 0,12-7-27 0 0,-21 11 13 0 0,0 1 0 0 0,0-1-1 0 0,-1 0 1 0 0,0 0 0 0 0,1-1 0 0 0,-1 1 0 0 0,0-1-1 0 0,0 0 1 0 0,-1 0 0 0 0,1 0 0 0 0,-1 0 0 0 0,0-1-1 0 0,0 1 1 0 0,0-1 0 0 0,-1 0 0 0 0,0 0 0 0 0,0 0-1 0 0,0 0 1 0 0,0 0 0 0 0,-1-1 0 0 0,0 1-1 0 0,0-3-12 0 0,32-126 172 0 0,-32-12-146 0 0,-11-13-33 0 0,-12-45 29 0 0,-3 20 6 0 0,-33-23 18 0 0,27 76-35 0 0,5 25 6 0 0,4-1 1 0 0,-6-92-18 0 0,12 6-15 0 0,13 188 21 0 0,-1 0 0 0 0,0 1 0 0 0,0-1 0 0 0,-1 1 0 0 0,1 0 0 0 0,-1 1 1 0 0,0-1-1 0 0,0 1 0 0 0,0 0 0 0 0,0 0 0 0 0,-1 0 0 0 0,1 1 0 0 0,-1 0 0 0 0,0 0 0 0 0,1 0 0 0 0,-1 1 1 0 0,0 0-1 0 0,0 0 0 0 0,0 0 0 0 0,0 1 0 0 0,-3 0-6 0 0,-333-3-73 0 0,-35 31-117 0 0,-210-4 74 0 0,267-13-370 0 0,-174-5 253 0 0,396-11 189 0 0,0 5-1 0 0,0 4 1 0 0,1 4-1 0 0,0 4 1 0 0,-66 19 44 0 0,122-23-7 0 0,0-2 0 0 0,-1-2 0 0 0,0-1 0 0 0,1-3 0 0 0,-1-1 1 0 0,0-2-1 0 0,0-2 0 0 0,-31-8 7 0 0,-332-91 183 0 0,352 91-129 0 0,-1 2 0 0 0,0 2 0 0 0,-1 3 0 0 0,0 2 0 0 0,0 3 0 0 0,1 1 0 0 0,-43 8-54 0 0,-80-2 307 0 0,134-5-479 0 0,0 3 0 0 0,0 1 1 0 0,0 2-1 0 0,1 2 0 0 0,0 1 0 0 0,-18 9 172 0 0,51-19-4522 0 0,9-1 3188 0 0</inkml:trace>
  <inkml:trace contextRef="#ctx0" brushRef="#br3" timeOffset="130102.944">11283 7743 5217 0 0,'-1'-2'4365'0'0,"14"-4"-4326"0"0,178-42 730 0 0,-93 15-1342 0 0,-83 20-4332 0 0,-9 11 3602 0 0</inkml:trace>
  <inkml:trace contextRef="#ctx0" brushRef="#br3" timeOffset="130397.166">11511 7880 4697 0 0,'1'-5'4072'0'0,"20"-4"-4028"0"0,188-66 52 0 0,-86 29-3665 0 0,-112 45 2742 0 0,0 0-341 0 0</inkml:trace>
  <inkml:trace contextRef="#ctx0" brushRef="#br3" timeOffset="130981.608">11855 7655 3505 0 0,'-6'73'3398'0'0,"6"-58"-3256"0"0,1 0-1 0 0,0-1 1 0 0,2 1 0 0 0,-1 0-1 0 0,2-1 1 0 0,0 0-1 0 0,1 0 1 0 0,0 0 0 0 0,1-1-1 0 0,5 10-141 0 0,-6-16 97 0 0,0 0 0 0 0,1 0 0 0 0,-1-1 0 0 0,1 0 0 0 0,1 0 0 0 0,-1 0 0 0 0,1-1 0 0 0,0 0 0 0 0,0 0 0 0 0,0-1 0 0 0,1 0 0 0 0,0 0 0 0 0,-1-1 0 0 0,2 0 0 0 0,-1 0 0 0 0,0-1 0 0 0,0 0 0 0 0,3 0-97 0 0,-6-1 30 0 0,-1-1 0 0 0,1 0 1 0 0,-1-1-1 0 0,1 1 0 0 0,-1-1 1 0 0,1 1-1 0 0,-1-1 0 0 0,1-1 0 0 0,-1 1 1 0 0,0-1-1 0 0,1 1 0 0 0,-1-1 1 0 0,0-1-1 0 0,0 1 0 0 0,-1 0 1 0 0,1-1-1 0 0,0 0 0 0 0,-1 0 0 0 0,1 0 1 0 0,-1 0-1 0 0,0-1 0 0 0,0 1 1 0 0,-1-1-1 0 0,1 0 0 0 0,0 1 1 0 0,1-5-31 0 0,48-118 512 0 0,-45 106-451 0 0,-3-2-30 0 0,-1-1-1 0 0,0 1 0 0 0,-2-1 1 0 0,0 1-1 0 0,-2-1 0 0 0,-1 1 0 0 0,0-1 1 0 0,-2 1-1 0 0,0 0 0 0 0,-1 0 0 0 0,-3-4-30 0 0,0-6 12 0 0,6 23-7 0 0,-2 1 1 0 0,1 0 0 0 0,-1 0 0 0 0,0 1 0 0 0,0-1 0 0 0,-1 1 0 0 0,0 0 0 0 0,-1 0 0 0 0,1 0 0 0 0,-1 1 0 0 0,-1 0 0 0 0,1 0 0 0 0,-1 0 0 0 0,0 1 0 0 0,0 0-6 0 0,-55 0 5 0 0,54 5-29 0 0,0 1-1 0 0,1 1 1 0 0,-1 0-1 0 0,0 0 1 0 0,0 0-1 0 0,1 1 0 0 0,0 0 1 0 0,-1 0-1 0 0,1 1 1 0 0,0 0-1 0 0,1 0 1 0 0,-1 1-1 0 0,1 0 1 0 0,0 0-1 0 0,0 1 1 0 0,0-1-1 0 0,1 1 1 0 0,-1 0-1 0 0,2 1 0 0 0,-1-1 1 0 0,1 1-1 0 0,0 0 1 0 0,0 0-1 0 0,1 0 1 0 0,0 1-1 0 0,0-1 1 0 0,1 1-1 0 0,0 0 1 0 0,0 0-1 0 0,0 4 25 0 0,-9 32-244 0 0,2 0-1 0 0,2 0 1 0 0,2 1-1 0 0,2-1 1 0 0,1 4 244 0 0,-2 35-1266 0 0,4-82 1193 0 0,0-1 1 0 0,1 1 0 0 0,-1 0-1 0 0,0-1 1 0 0,1 1 0 0 0,-1 0 0 0 0,0-1-1 0 0,1 1 1 0 0,-1-1 0 0 0,1 1 0 0 0,-1 0-1 0 0,1-1 1 0 0,0 1 0 0 0,-1-1 0 0 0,1 0-1 0 0,-1 1 1 0 0,1-1 0 0 0,0 1-1 0 0,-1-1 1 0 0,1 0 0 0 0,0 1 0 0 0,0-1-1 0 0,-1 0 1 0 0,1 0 0 0 0,0 0 0 0 0,-1 0-1 0 0,1 1 1 0 0,0-1 0 0 0,0 0 0 0 0,-1 0-1 0 0,1 0 1 0 0,0-1 0 0 0,0 1-1 0 0,-1 0 1 0 0,1 0 0 0 0,0 0 0 0 0,0 0-1 0 0,-1-1 1 0 0,1 1 0 0 0,0 0 0 0 0,-1-1-1 0 0,1 1 1 0 0,0-1 0 0 0,-1 1 0 0 0,1 0-1 0 0,-1-1 1 0 0,1 0 0 0 0,-1 1-1 0 0,1-1 1 0 0,-1 1 0 0 0,1-1 0 0 0,-1 1-1 0 0,1-1 1 0 0,-1 0 0 0 0,0 1 0 0 0,1-1-1 0 0,-1 0 1 0 0,0 0 0 0 0,0 1 0 0 0,1-1-1 0 0,-1 0 1 0 0,0 0 0 0 0,0 1-1 0 0,0-1 1 0 0,0 0 0 0 0,0 0 0 0 0,0 1-1 0 0,0-1 1 0 0,0 0 0 0 0,0 0 72 0 0,0 0 196 0 0,13-22-1037 0 0</inkml:trace>
  <inkml:trace contextRef="#ctx0" brushRef="#br3" timeOffset="131185.043">12174 7068 4017 0 0,'-17'71'4374'0'0,"4"-14"-3327"0"0,-32 126-392 0 0,-8-3 0 0 0,-29 55-655 0 0,56-170-278 0 0,3 1 1 0 0,3 1-1 0 0,3 0 1 0 0,-6 56 277 0 0,22-117-225 0 0,0 0 1 0 0,0 0-1 0 0,1 0 0 0 0,0-1 1 0 0,0 1-1 0 0,1 0 0 0 0,-1 0 1 0 0,1 0-1 0 0,0-1 0 0 0,1 1 1 0 0,-1 0-1 0 0,1-1 0 0 0,0 1 1 0 0,1-1-1 0 0,1 3 225 0 0,8-3-1395 0 0</inkml:trace>
  <inkml:trace contextRef="#ctx0" brushRef="#br3" timeOffset="133605.815">7251 5426 4881 0 0,'-27'-9'1622'0'0,"22"9"-1563"0"0,0-1 0 0 0,1 0 0 0 0,-1 0 1 0 0,0 0-1 0 0,1-1 0 0 0,-1 1 0 0 0,1-1 0 0 0,0 0 0 0 0,-1 0 1 0 0,1-1-1 0 0,0 1 0 0 0,0-1 0 0 0,1 0 0 0 0,-1 0 0 0 0,0 0 1 0 0,1-1-1 0 0,0 1 0 0 0,0-1 0 0 0,0 0 0 0 0,0 1 0 0 0,1-1 1 0 0,-1-1-1 0 0,1 1 0 0 0,0 0 0 0 0,0-1 0 0 0,1 1 0 0 0,-1-2-59 0 0,-16-140-144 0 0,23-248-29 0 0,17 313 85 0 0,-14-26-45 0 0,-9 20 245 0 0,-8 75-169 0 0,7-11-278 0 0,143-64 335 0 0,55 55 29 0 0,-97 23-16 0 0,466-56 15 0 0,152-1 14 0 0,-514 46 130 0 0,1 10 1 0 0,25 8-173 0 0,176-9 457 0 0,-125-9 245 0 0,141 14-702 0 0,-171 33 64 0 0,-193-27-28 0 0,109 18 61 0 0,-144-13-53 0 0,-8 24 19 0 0,15 64 38 0 0,58 387 1252 0 0,-81-432-1348 0 0,-2 1 0 0 0,-2-1 0 0 0,-2 1 0 0 0,-5 34-5 0 0,3-50-354 0 0,-1 1-2136 0 0,3-34 1571 0 0</inkml:trace>
  <inkml:trace contextRef="#ctx0" brushRef="#br3" timeOffset="134549.1">7200 5181 5153 0 0,'-57'15'4725'0'0,"30"-10"-4259"0"0,14-4-257 0 0,30 1-280 0 0,161 4 57 0 0,-40-18 50 0 0,1 7 0 0 0,101 10-36 0 0,334 7 182 0 0,-479-1-56 0 0,0-3 0 0 0,1-4-1 0 0,0-5 1 0 0,10-4-126 0 0,560-33 586 0 0,-219 16-484 0 0,-88-30 108 0 0,-178 9-169 0 0,-61 22 17 0 0,0 5 0 0 0,1 6 0 0 0,0 5 0 0 0,56 6-58 0 0,97 26 53 0 0,-269-27-234 0 0,-5 0-2754 0 0,0 0 2928 0 0,0 0-1029 0 0</inkml:trace>
  <inkml:trace contextRef="#ctx0" brushRef="#br3" timeOffset="135601.731">11524 4712 5369 0 0,'8'1'3449'0'0,"38"-2"-3426"0"0,68-52-245 0 0,-39 0-3799 0 0,-63 50 3080 0 0</inkml:trace>
  <inkml:trace contextRef="#ctx0" brushRef="#br3" timeOffset="135911.335">11545 4940 3033 0 0,'135'-37'1829'0'0,"63"-50"-3953"0"0,-180 79 1907 0 0</inkml:trace>
  <inkml:trace contextRef="#ctx0" brushRef="#br3" timeOffset="136442.085">12191 4641 1992 0 0,'-1'11'323'0'0,"0"1"0"0"0,1-1 0 0 0,1 0-1 0 0,-1 1 1 0 0,2-1 0 0 0,0 1 0 0 0,0-1-1 0 0,1 0 1 0 0,0 0 0 0 0,1 0 0 0 0,0-1-1 0 0,1 1 1 0 0,2 2-323 0 0,-6-11 41 0 0,1 0 0 0 0,-1 0-1 0 0,1 0 1 0 0,-1 0 0 0 0,1 0 0 0 0,0 0 0 0 0,0 0 0 0 0,0-1-1 0 0,0 1 1 0 0,0-1 0 0 0,0 0 0 0 0,1 0 0 0 0,-1 1-1 0 0,0-2 1 0 0,1 1 0 0 0,-1 0 0 0 0,1 0 0 0 0,-1-1 0 0 0,0 1-1 0 0,1-1 1 0 0,0 0 0 0 0,-1 1 0 0 0,1-1 0 0 0,-1 0-1 0 0,1-1 1 0 0,-1 1 0 0 0,1 0 0 0 0,-1-1 0 0 0,1 0 0 0 0,-1 1-1 0 0,0-1 1 0 0,1 0 0 0 0,-1 0 0 0 0,0 0 0 0 0,1-1-1 0 0,-1 1 1 0 0,0 0 0 0 0,0-1 0 0 0,0 1 0 0 0,0-1 0 0 0,-1 0-1 0 0,1 0 1 0 0,0 0 0 0 0,-1 0 0 0 0,1 0 0 0 0,-1 0-1 0 0,1 0 1 0 0,-1 0 0 0 0,0-1 0 0 0,0 1 0 0 0,0 0-41 0 0,94-263 293 0 0,-75 151 298 0 0,-66 29 345 0 0,45 83-943 0 0,-1 0 0 0 0,0 0 0 0 0,1 1 0 0 0,-1-1 0 0 0,0 0 0 0 0,0 1 0 0 0,0-1 0 0 0,0 1 0 0 0,-1-1 0 0 0,1 1 0 0 0,0 0-1 0 0,-1 0 1 0 0,1 0 0 0 0,0 0 0 0 0,-1 0 0 0 0,1 1 0 0 0,-1-1 0 0 0,1 1 0 0 0,-1 0 0 0 0,0 0 0 0 0,1 0 0 0 0,-1 0 0 0 0,1 0 0 0 0,-1 0 0 0 0,1 1 0 0 0,-1-1 0 0 0,1 1 0 0 0,-1-1-1 0 0,1 1 1 0 0,-1 0 0 0 0,1 0 0 0 0,0 0 0 0 0,-1 1 0 0 0,1-1 0 0 0,-1 1 7 0 0,-67 63-253 0 0,60-48 242 0 0,0 0 0 0 0,1 1 0 0 0,1 1 0 0 0,1-1 0 0 0,0 1 0 0 0,2 0 0 0 0,0 1 0 0 0,-1 9 11 0 0,6-1-2344 0 0,12-41-443 0 0,-6 6 3256 0 0,15-29-1656 0 0,-10 13 335 0 0</inkml:trace>
  <inkml:trace contextRef="#ctx0" brushRef="#br3" timeOffset="136686.52">12467 4104 1944 0 0,'-5'9'5055'0'0,"-68"236"-2304"0"0,-70 126-3079 0 0,16-76-2574 0 0,119-267 2191 0 0,4-4-273 0 0</inkml:trace>
  <inkml:trace contextRef="#ctx0" brushRef="#br1" timeOffset="3.647">5119 296 1064 0 0,'-3'-38'4449'0'0,"-15"-30"-3041"0"0,17 68-1418 0 0,1-1-1 0 0,-1 1 1 0 0,0 0-1 0 0,1-1 1 0 0,-1 1-1 0 0,1-1 1 0 0,-1 1-1 0 0,1 0 1 0 0,-1-1-1 0 0,1 1 0 0 0,-1-1 1 0 0,1 0-1 0 0,-1 1 1 0 0,1-1-1 0 0,0 1 1 0 0,-1-1-1 0 0,1 0 1 0 0,0 1-1 0 0,-1-1 1 0 0,1 1-1 0 0,0-1 1 0 0,0 0-1 0 0,0 0 0 0 0,0 1 1 0 0,0-1-1 0 0,0 0 1 0 0,0 1-1 0 0,0-1 1 0 0,0 0-1 0 0,0 1 1 0 0,0-1-1 0 0,0 0 1 0 0,0 1-1 0 0,0-1 0 0 0,1 0 1 0 0,-1 1-1 0 0,0-1 1 0 0,0 0-1 0 0,1 1 1 0 0,-1-1-1 0 0,1 1 1 0 0,-1-1-1 0 0,0 1 1 0 0,1-1-1 0 0,-1 1 0 0 0,1-1 1 0 0,-1 1-1 0 0,1-1 1 0 0,0 1-1 0 0,-1-1 1 0 0,1 1-1 0 0,-1 0 1 0 0,1-1-1 0 0,0 1 1 0 0,-1 0-1 0 0,1 0 0 0 0,0-1 1 0 0,-1 1-1 0 0,1 0 1 0 0,0 0-1 0 0,-1 0 1 0 0,1 0-1 0 0,0 0 1 0 0,-1 0-1 0 0,1 0 1 0 0,0 0-1 0 0,-1 0 0 0 0,1 0 1 0 0,0 1 10 0 0,60-2 410 0 0,-50 2-469 0 0,257-4 3352 0 0,-173 12-3296 0 0,-94-9-165 0 0,-1 0-52 0 0,0 0-90 0 0,0 0-70 0 0,0 0-78 0 0,0 0-123 0 0,0 0-261 0 0,0 0-82 0 0,0 0 352 0 0,0 0-270 0 0,0 0-271 0 0</inkml:trace>
  <inkml:trace contextRef="#ctx0" brushRef="#br1" timeOffset="3.647">5531 134 1240 0 0,'4'0'220'0'0,"0"0"-1"0"0,1 0 1 0 0,-1 0 0 0 0,0 0-1 0 0,0 1 1 0 0,0 0-1 0 0,0 0 1 0 0,0 0 0 0 0,0 0-1 0 0,0 1 1 0 0,0-1-1 0 0,-1 1 1 0 0,1 0 0 0 0,0 0-1 0 0,-1 1 1 0 0,0-1-1 0 0,1 1 1 0 0,-1-1 0 0 0,0 1-1 0 0,0 0 1 0 0,-1 0-1 0 0,1 1 1 0 0,-1-1 0 0 0,1 0-1 0 0,-1 1 1 0 0,0 0-1 0 0,0-1 1 0 0,0 1 0 0 0,-1 0-220 0 0,28 122 1353 0 0,-44-142-2673 0 0,-32-183-992 0 0,41 108 3670 0 0,55 76 472 0 0,-39 15-1772 0 0,1 1 0 0 0,0 0 0 0 0,0 1 0 0 0,-1 0 0 0 0,1 1 0 0 0,-1 0 0 0 0,1 0 0 0 0,-1 1 0 0 0,0 1 0 0 0,-1 0 0 0 0,1 0 0 0 0,-1 1 0 0 0,6 4-58 0 0,29 16 287 0 0,90 25 2069 0 0,-168-20-1543 0 0,-6-8-1043 0 0,-1-3 0 0 0,-1-1 0 0 0,-1-2 0 0 0,-1-2 0 0 0,-18 3 230 0 0,59-17-49 0 0,-146 38-3037 0 0,127-34 2157 0 0</inkml:trace>
  <inkml:trace contextRef="#ctx0" brushRef="#br1" timeOffset="3.647">3263 1005 3937 0 0,'-5'-13'4360'0'0,"34"13"-4686"0"0,39 41 309 0 0,-54-20 27 0 0,5 13 15 0 0,2-1-1 0 0,0-1 1 0 0,3-2 0 0 0,0 0 0 0 0,2-1 0 0 0,1-1 0 0 0,1-2 0 0 0,2-1 0 0 0,0-1-1 0 0,16 9-24 0 0,-36-29 130 0 0,0 1-1 0 0,-1 1 0 0 0,1 0 0 0 0,-1 0 1 0 0,-1 1-1 0 0,0 0 0 0 0,0 1 0 0 0,0-1 1 0 0,-1 2-1 0 0,0-1 0 0 0,0 1 0 0 0,3 6-129 0 0,14 22 1005 0 0,-24-36-817 0 0,0-1 1 0 0,0 0-6 0 0,0 0-13 0 0,0 0-3 0 0,0 0-4 0 0,0 0-2 0 0,0 0-22 0 0,0 0-18 0 0,-2-17 263 0 0,-8-64-356 0 0,4 60-31 0 0,1-1 0 0 0,1 0 1 0 0,0 1-1 0 0,2-1 0 0 0,1 0 0 0 0,0 0 0 0 0,2 0 0 0 0,0 0 0 0 0,3-5 3 0 0,-1-74-162 0 0,-3 95 123 0 0,-1-8-167 0 0,0 1 1 0 0,0 0 0 0 0,1-1-1 0 0,1 1 1 0 0,1 0-1 0 0,-1 0 1 0 0,2 0-1 0 0,0 0 1 0 0,1 0 0 0 0,0 0-1 0 0,1 1 1 0 0,0-1-1 0 0,2-2 206 0 0,17-10-1812 0 0,-16 23 1087 0 0</inkml:trace>
  <inkml:trace contextRef="#ctx0" brushRef="#br1" timeOffset="3.647">3053 1223 2136 0 0,'-64'192'3632'0'0,"40"-83"-2567"0"0,7-22 348 0 0,17-87-1380 0 0,0-1-1 0 0,0 1 1 0 0,0 0 0 0 0,0-1-1 0 0,0 1 1 0 0,0 0 0 0 0,0-1 0 0 0,0 1-1 0 0,0 0 1 0 0,0-1 0 0 0,0 1 0 0 0,0 0-1 0 0,0-1 1 0 0,-1 1 0 0 0,1 0 0 0 0,0-1-1 0 0,0 1 1 0 0,0 0 0 0 0,0 0 0 0 0,-1-1-1 0 0,1 1 1 0 0,0 0 0 0 0,0-1-1 0 0,0 1 1 0 0,-1 0 0 0 0,1 0 0 0 0,0 0-1 0 0,-1-1 1 0 0,1 1 0 0 0,0 0 0 0 0,-1 0-33 0 0,9-13-12 0 0,0 0 1 0 0,-1 0-1 0 0,-1-1 0 0 0,0 0 1 0 0,-1 0-1 0 0,-1-1 1 0 0,0 1-1 0 0,-1-1 1 0 0,1-5 11 0 0,-2-3-39 0 0,4-25 8 0 0,-3 0 0 0 0,-1 0 0 0 0,-3-1-1 0 0,-1 1 1 0 0,-5-13 31 0 0,-9-40 23 0 0,29 87 7 0 0,-14 13-35 0 0,1 1-3 0 0,0 0 0 0 0,7 18 65 0 0,94 90 38 0 0,-55-57-79 0 0,76 73 325 0 0,-107-111-136 0 0,0-2 0 0 0,1 0 0 0 0,1 0 0 0 0,0-2-1 0 0,0 0 1 0 0,0-1 0 0 0,1-1 0 0 0,0 0-1 0 0,4-1-204 0 0,-21-5 47 0 0,-1-1-6 0 0,0 0 6 0 0,0 0 25 0 0,0 0 7 0 0,0 0 20 0 0,0 0 3 0 0,0 0-6 0 0,0 0-6 0 0,-26 6 143 0 0,-173 36-617 0 0,46 16 300 0 0,80-23 71 0 0,55-26 10 0 0,-34 37-32 0 0,61-33-88 0 0,-8-12 121 0 0,6 2-19 0 0,-1 0 1 0 0,1 0-1 0 0,-1-1 1 0 0,1 1-1 0 0,0-2 1 0 0,0 1-1 0 0,0-1 1 0 0,0 0-1 0 0,0 0 1 0 0,0-1-1 0 0,0 0 1 0 0,0 0-1 0 0,3-1 21 0 0,177-29-4554 0 0,-161 27 3360 0 0</inkml:trace>
  <inkml:trace contextRef="#ctx0" brushRef="#br1" timeOffset="3.647">3986 1402 3521 0 0,'-30'-16'2586'0'0,"35"47"-2316"0"0,6 86 96 0 0,61 116-1326 0 0,-70-231 976 0 0,1 0 1 0 0,0 0 0 0 0,0 0-1 0 0,0 0 1 0 0,0-1-1 0 0,0 1 1 0 0,0-1 0 0 0,0 0-1 0 0,0 0 1 0 0,1 0 0 0 0,-1 0-1 0 0,0 0 1 0 0,1-1 0 0 0,-1 0-1 0 0,1 0 1 0 0,-1 0 0 0 0,0 0-1 0 0,1 0 1 0 0,-1 0-1 0 0,1-1 1 0 0,0 0-17 0 0,4 1-5 0 0,40-7-2235 0 0,-43 6 1658 0 0</inkml:trace>
  <inkml:trace contextRef="#ctx0" brushRef="#br1" timeOffset="3.647">3856 1668 1184 0 0,'-3'1'488'0'0,"4"1"-328"0"0,-1-2-104 0 0,0 0 48 0 0,0-2-48 0 0,2 1-8 0 0,53-4-8 0 0,-37 0 8 0 0,-1 0-32 0 0,3 2-80 0 0,-1-2-144 0 0,0-3 168 0 0,0 2-104 0 0,0 0-80 0 0</inkml:trace>
  <inkml:trace contextRef="#ctx0" brushRef="#br1" timeOffset="3.647">4283 1629 2513 0 0,'33'5'3252'0'0,"13"11"-3372"0"0,-33-12 372 0 0,3 0-158 0 0,0-1 0 0 0,1 0 0 0 0,-1-1 0 0 0,1-1 0 0 0,-1-1 0 0 0,1 0 0 0 0,0-1 0 0 0,-1-1 0 0 0,1-1 0 0 0,-1 0 0 0 0,0-1 0 0 0,0-1 1 0 0,0 0-1 0 0,9-5-94 0 0,24-24-2833 0 0,-46 30 2069 0 0</inkml:trace>
  <inkml:trace contextRef="#ctx0" brushRef="#br1" timeOffset="3.647">4507 1443 3729 0 0,'-3'1'132'0'0,"0"0"-1"0"0,0 0 1 0 0,0 0 0 0 0,0 0 0 0 0,0 1 0 0 0,1-1 0 0 0,-1 1-1 0 0,0 0 1 0 0,1-1 0 0 0,0 1 0 0 0,-1 1 0 0 0,1-1-1 0 0,0 0 1 0 0,0 0 0 0 0,0 1 0 0 0,0-1 0 0 0,0 1-1 0 0,1 0 1 0 0,-1-1 0 0 0,1 1 0 0 0,0 0 0 0 0,-1 0 0 0 0,1 0-1 0 0,1 0 1 0 0,-1 0 0 0 0,0 0 0 0 0,1 0 0 0 0,-1 0-1 0 0,1 1 1 0 0,0-1 0 0 0,0 1-132 0 0,4 102-232 0 0,37 12-387 0 0,-30-67-2240 0 0,-9-39 1899 0 0</inkml:trace>
  <inkml:trace contextRef="#ctx0" brushRef="#br1" timeOffset="3.647">4752 1499 2633 0 0,'16'-49'4247'0'0,"-16"48"-3992"0"0,0 1-50 0 0,0 0-42 0 0,0 0-56 0 0,0 0-45 0 0,0 0-16 0 0,0 0-20 0 0,0 0-10 0 0,3 22 2 0 0,2-2 58 0 0,1-1 0 0 0,1 0 1 0 0,0 0-1 0 0,2 0 0 0 0,0-1 1 0 0,1-1-1 0 0,1 1 0 0 0,0-2 1 0 0,1 0-1 0 0,1 0 0 0 0,0-1 1 0 0,2 0-1 0 0,2 1-76 0 0,-77-15-2470 0 0,-1-15 3581 0 0,76 48-626 0 0,81 5-1909 0 0,-71-37 921 0 0</inkml:trace>
  <inkml:trace contextRef="#ctx0" brushRef="#br1" timeOffset="3.647">5827 970 616 0 0,'-7'49'2689'0'0,"53"36"-716"0"0,-5 10-988 0 0,-15-2-959 0 0,-2 68 269 0 0,4-87-256 0 0,32 126-59 0 0,1 29 61 0 0,-49-156 126 0 0,-2-1-1 0 0,-4 2 1 0 0,-4 70-167 0 0,-6 522 1135 0 0,23-300-931 0 0,-12 166 762 0 0,-5-442-748 0 0,-4 1-1 0 0,-5-1 1 0 0,-6 23-218 0 0,3-3 116 0 0,5 2 0 0 0,4-1 0 0 0,6 1-116 0 0,19 197 111 0 0,-2-114 154 0 0,-13 247 22 0 0,-10-83 34 0 0,-7-110-74 0 0,26 113-109 0 0,-10-77-110 0 0,4-162 206 0 0,-5 0 1 0 0,-9 107-235 0 0,-31 237 480 0 0,26-172-400 0 0,4-245-54 0 0,3 0 0 0 0,1-1 1 0 0,3 1-1 0 0,1 0 0 0 0,4 0-26 0 0,8 105 110 0 0,6 142 271 0 0,21 106-339 0 0,22-81 46 0 0,17-63-1 0 0,-39-120-86 0 0,-16-75 51 0 0,64 187 36 0 0,-23 66 3 0 0,-4 231 120 0 0,-62-524-369 0 0,0 0 0 0 0,2 0 0 0 0,1-1 0 0 0,1 1 0 0 0,1-1 0 0 0,1-1 0 0 0,0 1 0 0 0,2-1 0 0 0,10 14 158 0 0,-20-34-213 0 0,0 0 0 0 0,0 0 0 0 0,0 0 0 0 0,1 0 0 0 0,-1 0 0 0 0,0 0 0 0 0,1 0 0 0 0,0-1 0 0 0,-1 1-1 0 0,1 0 1 0 0,0-1 0 0 0,0 1 0 0 0,0-1 0 0 0,0 0 0 0 0,0 0 0 0 0,0 0 0 0 0,0 0 0 0 0,1 0 0 0 0,-1 0 0 0 0,0 0 0 0 0,1-1 0 0 0,-1 1 0 0 0,0-1 0 0 0,1 0 0 0 0,0 1 213 0 0,7-5-1761 0 0</inkml:trace>
  <inkml:trace contextRef="#ctx0" brushRef="#br1" timeOffset="3.647">4666 1512 200 0 0,'1'-1'15'0'0,"-1"0"-1"0"0,0 1 1 0 0,0-1-1 0 0,0 1 1 0 0,0-1 0 0 0,0 1-1 0 0,0-1 1 0 0,0 0 0 0 0,0 1-1 0 0,0-1 1 0 0,0 1-1 0 0,0-1 1 0 0,0 1 0 0 0,0-1-1 0 0,0 0 1 0 0,0 1-1 0 0,-1-1 1 0 0,1 1 0 0 0,0-1-1 0 0,0 1 1 0 0,-1-1 0 0 0,1 1-1 0 0,0-1 1 0 0,-1 1-1 0 0,1-1 1 0 0,0 1 0 0 0,-1 0-1 0 0,1-1 1 0 0,-1 1-1 0 0,1-1 1 0 0,-1 1 0 0 0,1 0-1 0 0,-1 0 1 0 0,1-1-1 0 0,-1 1 1 0 0,1 0 0 0 0,-1 0-1 0 0,1-1 1 0 0,-1 1 0 0 0,0 0-1 0 0,1 0 1 0 0,-1 0-1 0 0,1 0 1 0 0,-1 0 0 0 0,1 0-1 0 0,-1 0 1 0 0,0 0-1 0 0,1 0 1 0 0,-1 0 0 0 0,1 0-1 0 0,-1 1 1 0 0,1-1 0 0 0,-1 0-1 0 0,0 0 1 0 0,1 0-1 0 0,-1 1 1 0 0,1-1 0 0 0,-1 0-1 0 0,1 1 1 0 0,-1-1-1 0 0,1 0 1 0 0,0 1 0 0 0,-1-1-1 0 0,1 1 1 0 0,-1-1-1 0 0,1 1-14 0 0,17-59 1243 0 0,-12 45-1097 0 0,3-42-631 0 0,-8 55 500 0 0,0 0 16 0 0,20 35 1401 0 0,36 167-109 0 0,-1-153-3463 0 0,-54-48 1435 0 0</inkml:trace>
  <inkml:trace contextRef="#ctx0" brushRef="#br1" timeOffset="3.647">4732 1715 1576 0 0,'-15'8'1411'0'0,"17"-3"-454"0"0,126-18-1592 0 0,-111 7 335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26:36.6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0 132 4809 0 0,'33'14'4226'0'0,"26"-5"-4190"0"0,-20-3 96 0 0,76-3-182 0 0,-42-21-4777 0 0,-66 16 3750 0 0</inkml:trace>
  <inkml:trace contextRef="#ctx0" brushRef="#br0" timeOffset="225.873">106 0 7650 0 0,'-7'52'4953'0'0,"24"20"-5925"0"0,-12-55 1337 0 0,-1-4-348 0 0,19 51-1306 0 0,17-11-3410 0 0,-30-46 3483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26:46.30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60 9794 0 0,'-2'0'192'0'0,"1"1"-104"0"0,1-1-72 0 0,0-1-24 0 0,0 1-24 0 0,0-1 16 0 0,0 1 96 0 0,30-4-144 0 0,-18 2 0 0 0,6-3 0 0 0,1-2 0 0 0,5 3-88 0 0,0-2-96 0 0,4-1-152 0 0,3 1-200 0 0,1 1 432 0 0,0-3-336 0 0,3 4-152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26:33.9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300 154 2953 0 0,'-24'1'2602'0'0,"23"-2"-2471"0"0,0 1 0 0 0,0-1 0 0 0,-1 1 0 0 0,1 0 0 0 0,0 0 1 0 0,-1 0-1 0 0,1 0 0 0 0,0 0 0 0 0,0 0 0 0 0,-1 0 0 0 0,1 0 0 0 0,0 1 0 0 0,-1-1 0 0 0,1 0 1 0 0,0 1-1 0 0,0-1 0 0 0,0 1 0 0 0,-1 0 0 0 0,1-1 0 0 0,0 1 0 0 0,0 0 0 0 0,0-1 1 0 0,0 1-1 0 0,0 0 0 0 0,0 0 0 0 0,0 0 0 0 0,0 0 0 0 0,1 0 0 0 0,-1 0 0 0 0,0 0 1 0 0,0 0-1 0 0,1 1 0 0 0,-1-1 0 0 0,1 0 0 0 0,-1 0 0 0 0,1 0 0 0 0,0 1-131 0 0,-4 17 43 0 0,0 1 0 0 0,2 0-1 0 0,1 0 1 0 0,0-1 0 0 0,2 1-1 0 0,0 0 1 0 0,1 0-1 0 0,1-1 1 0 0,2 6-43 0 0,-1 2 4 0 0,25 118 20 0 0,-16-91-490 0 0,0 47-3762 0 0,-12-95 3561 0 0</inkml:trace>
  <inkml:trace contextRef="#ctx0" brushRef="#br0" timeOffset="574.844">236 211 4697 0 0,'1'-4'183'0'0,"0"0"0"0"0,1-1 0 0 0,-1 1 0 0 0,1 0-1 0 0,0 1 1 0 0,0-1 0 0 0,0 0 0 0 0,1 0 0 0 0,-1 1 0 0 0,1-1 0 0 0,0 1 0 0 0,0 0 0 0 0,0 0-1 0 0,0 0 1 0 0,1 0 0 0 0,-1 1 0 0 0,1-1 0 0 0,0 1 0 0 0,0 0 0 0 0,-1 0 0 0 0,1 0 0 0 0,0 1-1 0 0,1-1 1 0 0,-1 1-183 0 0,4-2 58 0 0,0 1-1 0 0,1 0 1 0 0,-1 0-1 0 0,1 1 0 0 0,0 0 1 0 0,-1 0-1 0 0,1 1 1 0 0,0 1-1 0 0,-1-1 0 0 0,1 1 1 0 0,-1 0-1 0 0,1 1 1 0 0,-1 0-1 0 0,1 1 0 0 0,-1 0 1 0 0,0 0-1 0 0,0 0 1 0 0,7 5-58 0 0,-11-6 7 0 0,0 0 0 0 0,0 0 1 0 0,-1 1-1 0 0,1 0 0 0 0,0-1 1 0 0,-1 1-1 0 0,0 0 1 0 0,0 0-1 0 0,0 1 0 0 0,0-1 1 0 0,0 1-1 0 0,-1-1 1 0 0,0 1-1 0 0,1 0 0 0 0,-1 0 1 0 0,-1 0-1 0 0,1 0 1 0 0,0 0-1 0 0,-1 0 0 0 0,0 1 1 0 0,0-1-1 0 0,-1 1 1 0 0,1-1-1 0 0,-1 0 0 0 0,0 1 1 0 0,0-1-1 0 0,0 1 0 0 0,0-1 1 0 0,-1 0-1 0 0,0 1 1 0 0,0-1-1 0 0,0 0 0 0 0,0 1 1 0 0,-1-1-1 0 0,0 1-7 0 0,-5 7-4 0 0,-1-1 1 0 0,0 1-1 0 0,0-1 0 0 0,-1 0 0 0 0,0-1 0 0 0,-1 0 0 0 0,-1-1 1 0 0,1 0-1 0 0,-1 0 0 0 0,-1-1 0 0 0,0-1 0 0 0,0 0 0 0 0,0 0 1 0 0,-1-2-1 0 0,0 1 0 0 0,-10 2 4 0 0,-2-14-1192 0 0,55-1 1178 0 0,-22 10 120 0 0,1 0-1 0 0,-1 1 0 0 0,0 0 1 0 0,0 0-1 0 0,0 1 0 0 0,-1 0 1 0 0,1 0-1 0 0,-1 1 1 0 0,0 0-1 0 0,-1 0 0 0 0,0 1 1 0 0,0-1-1 0 0,0 2 0 0 0,0-1 1 0 0,-1 0-1 0 0,-1 1 0 0 0,1 0 1 0 0,2 7-106 0 0,53 64 576 0 0,-57-77-746 0 0,-1 1 1 0 0,1-1-1 0 0,0 0 1 0 0,0 0-1 0 0,0-1 0 0 0,0 1 1 0 0,0-1-1 0 0,0 1 1 0 0,0-1-1 0 0,0 0 1 0 0,1 0-1 0 0,-1 0 1 0 0,0-1-1 0 0,1 1 0 0 0,-1-1 1 0 0,1 0-1 0 0,-1 0 1 0 0,1 0-1 0 0,-1 0 1 0 0,0-1-1 0 0,1 1 0 0 0,-1-1 1 0 0,0 0-1 0 0,1 0 1 0 0,-1 0-1 0 0,0 0 1 0 0,0-1-1 0 0,2 0 170 0 0,8-4-1243 0 0</inkml:trace>
  <inkml:trace contextRef="#ctx0" brushRef="#br0" timeOffset="1918.658">734 592 4897 0 0,'-19'3'4801'0'0,"29"33"-5939"0"0,-5-19 1516 0 0,27 195 186 0 0,-31-210-537 0 0,0-1 1 0 0,0 1-1 0 0,0 0 1 0 0,0-1-1 0 0,0 1 0 0 0,0 0 1 0 0,1-1-1 0 0,-1 0 0 0 0,0 1 1 0 0,1-1-1 0 0,-1 0 1 0 0,1 1-1 0 0,-1-1 0 0 0,1 0 1 0 0,0 0-1 0 0,0-1 0 0 0,-1 1 1 0 0,1 0-1 0 0,0 0 1 0 0,0-1-1 0 0,0 1 0 0 0,0-1 1 0 0,0 0-1 0 0,0 1 0 0 0,0-1 1 0 0,-1 0-1 0 0,1 0 1 0 0,0 0-1 0 0,0 0 0 0 0,0-1 1 0 0,2 1-28 0 0,3 0 71 0 0,56-15-1098 0 0,-32-10-3427 0 0,-29 17 3594 0 0</inkml:trace>
  <inkml:trace contextRef="#ctx0" brushRef="#br0" timeOffset="2206.613">673 720 6065 0 0,'0'3'2737'0'0,"5"-3"-1857"0"0,-5 0-632 0 0,0 0-272 0 0,0 0-96 0 0,0 0-32 0 0,26 1 64 0 0,-12-3-96 0 0,-1-2-104 0 0,0 0-88 0 0,1 0 16 0 0,0 1-280 0 0,1-4 456 0 0,1 2-288 0 0,-2-2-113 0 0</inkml:trace>
  <inkml:trace contextRef="#ctx0" brushRef="#br0" timeOffset="12195.705">84 1 7178 0 0,'-15'16'2588'0'0,"9"-11"-2462"0"0,0 1 1 0 0,1 0 0 0 0,-1 0 0 0 0,1 1-1 0 0,1 0 1 0 0,-1 0 0 0 0,1 0-1 0 0,0 0 1 0 0,1 0 0 0 0,0 1 0 0 0,0 0-1 0 0,1 0 1 0 0,-2 4-127 0 0,-1 40-144 0 0,2 1 0 0 0,3-1 0 0 0,1 0 0 0 0,3 0 0 0 0,9 38 144 0 0,-5-21-97 0 0,5 174 899 0 0,-12-235-850 0 0,0 1 0 0 0,1-1 0 0 0,-1 1 0 0 0,2-1 0 0 0,-1 0 0 0 0,1 0-1 0 0,0 0 1 0 0,1 0 0 0 0,0-1 0 0 0,0 1 0 0 0,1-1 0 0 0,0 0 0 0 0,0 0-1 0 0,1-1 1 0 0,-1 0 0 0 0,1 0 0 0 0,1 0 0 0 0,-1 0 0 0 0,1-1-1 0 0,0 0 1 0 0,0-1 0 0 0,1 1 0 0 0,-1-1 0 0 0,1-1 0 0 0,0 0 0 0 0,0 0-1 0 0,0 0 1 0 0,0-1 0 0 0,8 1 48 0 0,52-12-3721 0 0,-53-1 2401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26:55.0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106 245 6625 0 0,'0'48'4225'0'0,"10"49"-2094"0"0,-9-96-2137 0 0,1 0 0 0 0,0-1 0 0 0,-1 1-1 0 0,1 0 1 0 0,0-1 0 0 0,-1 1 0 0 0,1-1-1 0 0,0 0 1 0 0,0 1 0 0 0,-1-1 0 0 0,1 0 0 0 0,0 0-1 0 0,0 0 1 0 0,-1 0 0 0 0,1-1 0 0 0,0 1-1 0 0,0 0 1 0 0,-1-1 0 0 0,1 1 0 0 0,0-1-1 0 0,-1 0 1 0 0,1 1 0 0 0,-1-1 0 0 0,1 0-1 0 0,0 0 1 0 0,-1 0 0 0 0,0 0 0 0 0,1 0-1 0 0,-1-1 1 0 0,0 1 0 0 0,0 0 0 0 0,1 0-1 0 0,-1-1 1 0 0,0 1 0 0 0,0-1 0 0 0,0 1-1 0 0,-1-1 1 0 0,1 0 0 0 0,0 1 0 0 0,-1-1-1 0 0,1 0 1 0 0,0 0 6 0 0,1-1-4 0 0,8-12-27 0 0,-1-1-1 0 0,0-1 1 0 0,-2 1 0 0 0,1-1 0 0 0,-2-1 0 0 0,0 1 0 0 0,-1-1 0 0 0,-1 0 0 0 0,-1-1 0 0 0,0 1-1 0 0,-2 0 1 0 0,0-1 0 0 0,-1 1 0 0 0,0-1 0 0 0,-4-14 31 0 0,4 30 20 0 0,0 0 1 0 0,0 1-1 0 0,0-1 0 0 0,0 1 1 0 0,0-1-1 0 0,-1 1 0 0 0,0-1 1 0 0,1 1-1 0 0,-1-1 1 0 0,0 1-1 0 0,0 0 0 0 0,0-1 1 0 0,-1 1-1 0 0,1 0 0 0 0,0 0 1 0 0,-1 0-1 0 0,1 0 0 0 0,-1 0 1 0 0,0 0-1 0 0,0 0 1 0 0,0 0-1 0 0,0 1 0 0 0,0-1 1 0 0,0 1-1 0 0,0-1 0 0 0,-1 1 1 0 0,1 0-1 0 0,0 0 0 0 0,-1 0 1 0 0,1 0-1 0 0,-1 1 1 0 0,1-1-1 0 0,-1 0 0 0 0,1 1 1 0 0,-1 0-1 0 0,1 0 0 0 0,-1 0 1 0 0,1 0-1 0 0,-1 0 0 0 0,0 0 1 0 0,0 1-21 0 0,-7 2 54 0 0,0 1 1 0 0,0 0 0 0 0,0 0-1 0 0,1 1 1 0 0,0 0-1 0 0,0 1 1 0 0,0 0-1 0 0,1 1 1 0 0,-1-1 0 0 0,1 2-1 0 0,1-1 1 0 0,0 1-1 0 0,0 0 1 0 0,0 1-1 0 0,1-1 1 0 0,0 1 0 0 0,1 1-1 0 0,-4 7-54 0 0,-12 84-1008 0 0,22-94 654 0 0,-1-1 0 0 0,1 1 0 0 0,1-1 1 0 0,-1 0-1 0 0,1 0 0 0 0,0 0 1 0 0,1 0-1 0 0,0 0 0 0 0,-1 0 1 0 0,2 0-1 0 0,-1-1 0 0 0,1 0 0 0 0,0 1 1 0 0,0-2-1 0 0,1 3 354 0 0,6 2-1187 0 0,1-1-240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05T13:26:39.0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4 293 4537 0 0,'-1'7'323'0'0,"0"1"-1"0"0,0-1 1 0 0,0 0 0 0 0,1 1 0 0 0,0-1-1 0 0,1 0 1 0 0,0 1 0 0 0,0-1 0 0 0,0 0-1 0 0,1 0 1 0 0,0 0 0 0 0,0 0 0 0 0,2 3-323 0 0,109 209 932 0 0,-45-124-288 0 0,-68-95-524 0 0,0 0 12 0 0,0 0 1 0 0,0 0 11 0 0,0 0-13 0 0,0 0-14 0 0,0 0-21 0 0,0 0-25 0 0,0 0-27 0 0,0 0-13 0 0,0 0-17 0 0,0 0-24 0 0,0 0-30 0 0,0 0-4 0 0,0 0-14 0 0,3-3 20 0 0,0 1 0 0 0,0-1 0 0 0,0 0 0 0 0,-1 0 0 0 0,1 0 0 0 0,-1-1 0 0 0,0 1 1 0 0,0-1-1 0 0,0 1 0 0 0,0-1 0 0 0,-1 0 0 0 0,1 1 0 0 0,-1-1 0 0 0,0 0 0 0 0,0 0 0 0 0,-1 0 0 0 0,1 0 0 0 0,-1 0 0 0 0,0 0 0 0 0,0-2 38 0 0,0 5-18 0 0,7-61-29 0 0,-2 1-1 0 0,-3-1 1 0 0,-3 0 0 0 0,-5-24 47 0 0,9 13-447 0 0,29 41-4134 0 0,-26 30 3594 0 0</inkml:trace>
  <inkml:trace contextRef="#ctx0" brushRef="#br0" timeOffset="509.919">441 536 1192 0 0,'-8'-2'6980'0'0,"-12"39"-7027"0"0,20-36 417 0 0,-5 19-248 0 0,0 1 0 0 0,1 0 1 0 0,1 1-1 0 0,1-1 0 0 0,1 0 0 0 0,1 1 0 0 0,1-1 0 0 0,0 1 1 0 0,2-1-1 0 0,5 19-122 0 0,-8-37-3 0 0,0-1 0 0 0,1 1 1 0 0,-1 0-1 0 0,1-1 0 0 0,0 1 1 0 0,0-1-1 0 0,0 1 0 0 0,0-1 1 0 0,1 1-1 0 0,-1-1 0 0 0,1 0 1 0 0,-1 1-1 0 0,1-1 0 0 0,0 0 1 0 0,0 0-1 0 0,-1 0 0 0 0,2-1 1 0 0,-1 1-1 0 0,0 0 0 0 0,0-1 1 0 0,0 1-1 0 0,1-1 0 0 0,-1 0 1 0 0,1 0-1 0 0,-1 0 0 0 0,1 0 1 0 0,-1 0-1 0 0,1 0 0 0 0,0-1 1 0 0,0 1-1 0 0,-1-1 0 0 0,1 0 1 0 0,0 0-1 0 0,-1 0 0 0 0,1 0 1 0 0,0 0-1 0 0,0-1 0 0 0,-1 1 1 0 0,1-1-1 0 0,0 1 0 0 0,2-2 3 0 0,52-10-1937 0 0,-50 4-1817 0 0,-2 6 3079 0 0</inkml:trace>
  <inkml:trace contextRef="#ctx0" brushRef="#br0" timeOffset="1250.553">431 157 2505 0 0,'-4'3'6131'0'0,"-7"13"-6522"0"0,5-8 773 0 0,-36 104-288 0 0,38-84 51 0 0,2 1 1 0 0,2 0 0 0 0,0 0 0 0 0,2 0 0 0 0,1 0 0 0 0,1 0 0 0 0,2 0-1 0 0,0-1 1 0 0,2 0 0 0 0,1-1 0 0 0,2 1 0 0 0,0-2 0 0 0,2 0 0 0 0,1 0 0 0 0,1-1-1 0 0,11 14-145 0 0,-14-21 37 0 0,48 45-739 0 0,-58-63 510 0 0,0 1 0 0 0,0-1 0 0 0,0 1 1 0 0,0-1-1 0 0,0 0 0 0 0,0 0 0 0 0,1 0 0 0 0,-1 0 0 0 0,0 0 1 0 0,0 0-1 0 0,0 0 0 0 0,0-1 0 0 0,0 1 0 0 0,1-1 0 0 0,-1 0 1 0 0,0 0-1 0 0,0 1 0 0 0,-1-1 0 0 0,1 0 0 0 0,0-1 0 0 0,0 1 1 0 0,0 0-1 0 0,-1-1 0 0 0,1 1 0 0 0,0 0 0 0 0,0-2 192 0 0,6-5-1480 0 0</inkml:trace>
  <inkml:trace contextRef="#ctx0" brushRef="#br0" timeOffset="1892.273">738 283 3465 0 0,'-54'20'4213'0'0,"-40"21"-5994"0"0,92-40 1739 0 0,0-1 0 0 0,0 1 0 0 0,1 0 0 0 0,-1-1 0 0 0,0 1 0 0 0,1 0 0 0 0,-1 0 0 0 0,1 0 0 0 0,-1 1 0 0 0,1-1 1 0 0,-1 0-1 0 0,1 0 0 0 0,0 1 0 0 0,0-1 0 0 0,0 1 0 0 0,0-1 0 0 0,0 1 0 0 0,0 0 0 0 0,0-1 0 0 0,0 1 0 0 0,1 0 0 0 0,-1-1 0 0 0,0 1 0 0 0,1 0 0 0 0,0 0 0 0 0,-1 0 0 0 0,1 0 0 0 0,0-1 0 0 0,0 1 0 0 0,0 0 0 0 0,0 0 0 0 0,0 0 0 0 0,1 0 0 0 0,-1-1 0 0 0,0 1 0 0 0,1 0 0 0 0,0 0 0 0 0,-1 0 0 0 0,1-1 0 0 0,0 1 0 0 0,0 0 0 0 0,0-1 42 0 0,110 124 4268 0 0,-110-124-4182 0 0,1 0-1 0 0,-1 0 1 0 0,0 1 0 0 0,0-1 0 0 0,0 0 0 0 0,0 1 0 0 0,0-1-1 0 0,0 1 1 0 0,0-1 0 0 0,-1 1 0 0 0,1-1 0 0 0,0 1 0 0 0,-1 0 0 0 0,1-1-1 0 0,-1 1 1 0 0,0 0 0 0 0,1 0 0 0 0,-1-1 0 0 0,0 1 0 0 0,0 0-1 0 0,0-1 1 0 0,0 1 0 0 0,-1 0 0 0 0,1 0 0 0 0,0-1 0 0 0,-1 1-1 0 0,1 0 1 0 0,-1-1 0 0 0,0 1 0 0 0,1-1 0 0 0,-1 1 0 0 0,0-1-1 0 0,0 1 1 0 0,0-1 0 0 0,0 1 0 0 0,0-1 0 0 0,0 0 0 0 0,0 0-1 0 0,-2 2-85 0 0,-67 40 1244 0 0,35-23-1398 0 0,28-16-22 0 0,-38 26-657 0 0,15-15-3127 0 0,28-14 2361 0 0,1-1 393 0 0</inkml:trace>
  <inkml:trace contextRef="#ctx0" brushRef="#br0" timeOffset="2270.398">815 486 3537 0 0,'9'19'6111'0'0,"-13"30"-5749"0"0,3-34-84 0 0,-16 96-525 0 0,11-90 207 0 0,2 0 1 0 0,1 1-1 0 0,0-1 0 0 0,2 1 0 0 0,0-1 0 0 0,2 1 0 0 0,0-1 0 0 0,3 12 40 0 0,-3-28-33 0 0,1-1 0 0 0,-1 1 0 0 0,1-1 0 0 0,0 0 0 0 0,0 0 0 0 0,1 0 0 0 0,-1 0 0 0 0,1 0 0 0 0,0 0 0 0 0,0 0 0 0 0,0-1-1 0 0,0 0 1 0 0,1 0 0 0 0,-1 1 0 0 0,1-2 0 0 0,0 1 0 0 0,0 0 0 0 0,0-1 0 0 0,0 0 0 0 0,0 0 0 0 0,0 0 0 0 0,1 0 0 0 0,-1-1 0 0 0,1 0 0 0 0,-1 0 0 0 0,1 0 0 0 0,0 0 0 0 0,-1-1 0 0 0,1 0 0 0 0,4 0 33 0 0,41-38-4029 0 0,-45 26 2944 0 0</inkml:trace>
  <inkml:trace contextRef="#ctx0" brushRef="#br0" timeOffset="2635.062">709 731 6929 0 0,'3'11'3725'0'0,"22"-9"-4330"0"0,-23-2 897 0 0,104-35-838 0 0,-72 18-187 0 0,45-20-3391 0 0,-65 32 2891 0 0</inkml:trace>
  <inkml:trace contextRef="#ctx0" brushRef="#br0" timeOffset="2944.183">986 757 4313 0 0,'11'23'6821'0'0,"20"4"-6928"0"0,-27-23 584 0 0,65 27-117 0 0,-68-31-612 0 0,-1-8-6842 0 0,0 7 6233 0 0</inkml:trace>
  <inkml:trace contextRef="#ctx0" brushRef="#br0" timeOffset="3212.232">1055 713 6473 0 0,'-4'26'3093'0'0,"-4"33"-239"0"0,15 77-4044 0 0,-4-122 295 0 0,-2-11-3417 0 0,-1-4 3170 0 0</inkml:trace>
  <inkml:trace contextRef="#ctx0" brushRef="#br0" timeOffset="3213.232">1178 803 7138 0 0,'0'21'2952'0'0,"-1"-1"-1856"0"0,-3 2-960 0 0,1-1 192 0 0,1 1-408 0 0,-1 0-160 0 0,2-2-56 0 0,1 1-88 0 0,3-3-312 0 0,-2-1-464 0 0,2 0 352 0 0,-1-6-417 0 0,1-3 785 0 0,0 1-552 0 0,-1-8-136 0 0</inkml:trace>
  <inkml:trace contextRef="#ctx0" brushRef="#br0" timeOffset="3642.002">1233 194 7906 0 0,'11'52'4409'0'0,"3"-19"-4563"0"0,-1 0 1 0 0,-2 1 0 0 0,-2 0 0 0 0,0 0 0 0 0,-3 1 0 0 0,-1 0 0 0 0,-1 1-1 0 0,-2-1 1 0 0,-1 1 0 0 0,-2-1 0 0 0,-2 1 0 0 0,-1-1 0 0 0,-2 0 153 0 0,3-21-111 0 0,0 5-453 0 0,-1-1-1 0 0,-1 1 1 0 0,0-1-1 0 0,-1 0 1 0 0,-1 0-1 0 0,-1-1 1 0 0,-1 0-1 0 0,-8 13 565 0 0,-3-14-1916 0 0,13-13 1128 0 0</inkml:trace>
  <inkml:trace contextRef="#ctx0" brushRef="#br0" timeOffset="3901.074">1450 617 6729 0 0,'55'32'4742'0'0,"10"-18"-3659"0"0,63-34-6634 0 0,-120 16 4117 0 0</inkml:trace>
  <inkml:trace contextRef="#ctx0" brushRef="#br0" timeOffset="4228.65">1789 163 5881 0 0,'-5'54'4206'0'0,"19"32"-4454"0"0,-7-46 508 0 0,66 337 810 0 0,-52-290-486 0 0,-21-87-566 0 0,0 0-2 0 0,65-404-458 0 0,-55 254-5279 0 0,-12 140 4618 0 0</inkml:trace>
  <inkml:trace contextRef="#ctx0" brushRef="#br0" timeOffset="4513.05">2177 37 7618 0 0,'-11'54'4703'0'0,"10"34"-5705"0"0,2-26 659 0 0,-3-21 25 0 0,-3 20 407 0 0,2 0-1 0 0,3 0 1 0 0,2 0 0 0 0,3-1-1 0 0,3 1 1 0 0,2-1-1 0 0,3 0 1 0 0,2-1 0 0 0,5 3-89 0 0,-19-58-113 0 0,28 46-40 0 0,0-45-3214 0 0,-24-13 2385 0 0,-2-4-394 0 0</inkml:trace>
  <inkml:trace contextRef="#ctx0" brushRef="#br0" timeOffset="5197.699">2585 277 4569 0 0,'-45'29'4543'0'0,"-2"-4"-4318"0"0,-54 36-2370 0 0,98-58 2125 0 0,1-3 1 0 0,0 0 0 0 0,-1 1 0 0 0,1 0 0 0 0,1-1 0 0 0,-1 1 0 0 0,0 0 0 0 0,0 0 0 0 0,0 0 0 0 0,0 0 0 0 0,0 0 0 0 0,1 1 0 0 0,-1-1 0 0 0,1 0 0 0 0,-1 1 0 0 0,1-1 0 0 0,-1 1 0 0 0,1 0 0 0 0,0-1 1 0 0,0 1-1 0 0,0 0 0 0 0,0 0 0 0 0,0 0 0 0 0,0 0 0 0 0,0 0 0 0 0,1 0 0 0 0,-1 0 0 0 0,1 0 0 0 0,-1 0 0 0 0,1 0 0 0 0,0 0 0 0 0,0 0 0 0 0,0 0 0 0 0,0 0 0 0 0,0 0 0 0 0,0 0 0 0 0,0 0 0 0 0,1 1 0 0 0,-1-1 0 0 0,1 0 0 0 0,0 0 0 0 0,0-1 0 0 0,-1 1 0 0 0,1 0 0 0 0,0 0 1 0 0,1 0-1 0 0,-1 0 0 0 0,0-1 0 0 0,0 1 0 0 0,2 0 19 0 0,14 6 27 0 0,0 0 1 0 0,1-2-1 0 0,0 0 0 0 0,0-1 1 0 0,0-1-1 0 0,1-1 1 0 0,16 1-28 0 0,4 2-27 0 0,64 20-504 0 0,-103-15 3368 0 0,-13 7-2460 0 0,-1 0 1 0 0,-1-1 0 0 0,0 0-1 0 0,-1-1 1 0 0,-1-1 0 0 0,0-1-1 0 0,-3 1-377 0 0,-82 56-2266 0 0,82-51-362 0 0,15-19 1286 0 0</inkml:trace>
  <inkml:trace contextRef="#ctx0" brushRef="#br0" timeOffset="5542.429">2657 630 5281 0 0,'17'77'7224'0'0,"10"32"-8033"0"0,-16-84 130 0 0,-6-9 693 0 0,0 0 0 0 0,2-1 0 0 0,0 0 0 0 0,1-1 0 0 0,0 1 0 0 0,1-1 0 0 0,0-1 0 0 0,1 0 0 0 0,1 0 0 0 0,0-1 0 0 0,1 0 0 0 0,12 8-14 0 0,-23-19-116 0 0,1 0 1 0 0,0 0-1 0 0,-1 0 0 0 0,1 0 1 0 0,0 0-1 0 0,0-1 0 0 0,0 1 1 0 0,0-1-1 0 0,0 0 0 0 0,0 1 1 0 0,0-1-1 0 0,0 0 0 0 0,0 0 0 0 0,0 0 1 0 0,0 0-1 0 0,0-1 0 0 0,-1 1 1 0 0,1 0-1 0 0,0-1 0 0 0,0 1 1 0 0,0-1-1 0 0,0 0 0 0 0,0 0 1 0 0,-1 0-1 0 0,1 0 0 0 0,0 0 1 0 0,-1 0-1 0 0,1 0 0 0 0,-1 0 1 0 0,1-1-1 0 0,-1 1 0 0 0,1-1 0 0 0,-1 1 1 0 0,0-1-1 0 0,0 1 0 0 0,0-1 1 0 0,0 0-1 0 0,0 1 0 0 0,0-1 1 0 0,0 0-1 0 0,-1 0 0 0 0,1 0 1 0 0,-1 0-1 0 0,1 0 0 0 0,-1 1 1 0 0,0-1-1 0 0,1 0 0 0 0,-1 0 0 0 0,0 0 1 0 0,0 0-1 0 0,-1-1 116 0 0,2-12-812 0 0</inkml:trace>
  <inkml:trace contextRef="#ctx0" brushRef="#br0" timeOffset="5795.895">2666 745 8602 0 0,'3'28'4755'0'0,"42"-5"-4971"0"0,72-28-419 0 0,-50-30-4756 0 0,-62 28 4061 0 0</inkml:trace>
  <inkml:trace contextRef="#ctx0" brushRef="#br0" timeOffset="6003.036">2901 192 8442 0 0,'55'150'6131'0'0,"-38"-111"-6032"0"0,-1 0 1 0 0,-2 2 0 0 0,-1 0-1 0 0,-3 1 1 0 0,-1 0 0 0 0,-2 0 0 0 0,-2 1-1 0 0,-2-1 1 0 0,-1 14-100 0 0,-4-43-409 0 0,0 0 0 0 0,-1 0 1 0 0,0 0-1 0 0,-1-1 0 0 0,0 1 0 0 0,-1-1 1 0 0,0 0-1 0 0,-1 0 0 0 0,-1 0 0 0 0,0-1 1 0 0,0 0-1 0 0,-9 9 409 0 0,-3 1-1099 0 0</inkml:trace>
  <inkml:trace contextRef="#ctx0" brushRef="#br0" timeOffset="8258.437">3023 109 6513 0 0,'26'12'3802'0'0,"26"-12"-4307"0"0,-43-1 834 0 0,106-29 545 0 0,-113 30-872 0 0,0-1 1 0 0,1 0-1 0 0,-1 1 1 0 0,0-1-1 0 0,1 1 0 0 0,-1 0 1 0 0,1 0-1 0 0,-1 0 1 0 0,0 0-1 0 0,1 0 0 0 0,-1 1 1 0 0,1-1-1 0 0,-1 1 1 0 0,0-1-1 0 0,1 1 0 0 0,-1 0 1 0 0,0 0-1 0 0,0 0 1 0 0,1 0-1 0 0,-1 0 0 0 0,0 1 1 0 0,0-1-1 0 0,0 1 1 0 0,-1-1-1 0 0,1 1 0 0 0,0 0 1 0 0,0 0-1 0 0,-1-1 1 0 0,1 1-1 0 0,-1 0 0 0 0,0 0 1 0 0,0 1-1 0 0,1-1 1 0 0,-1 0-1 0 0,0 1-2 0 0,27 83-181 0 0,-10 31 114 0 0,-5 0 0 0 0,-5 1 0 0 0,-5 19 67 0 0,0-29 990 0 0,0-58-339 0 0,-1-23-101 0 0,0 0 0 0 0,-2 0 0 0 0,-1-1 0 0 0,-1 1 0 0 0,-1 0 0 0 0,-1-1 0 0 0,-5 14-550 0 0,6-37-60 0 0,0-1 0 0 0,0 0 0 0 0,0-1-1 0 0,0 1 1 0 0,0-1 0 0 0,0 1 0 0 0,-1-1 0 0 0,1 0 0 0 0,0 0-1 0 0,-1 0 1 0 0,1-1 0 0 0,-1 1 0 0 0,1-1 0 0 0,-1 0-1 0 0,1 0 1 0 0,-1 0 0 0 0,0 0 0 0 0,1-1 0 0 0,0 1 0 0 0,-1-1-1 0 0,1 0 1 0 0,-1 0 0 0 0,1 0 0 0 0,-3-2 60 0 0,-1 2-180 0 0,-107 5-5469 0 0,92 1 4190 0 0</inkml:trace>
  <inkml:trace contextRef="#ctx0" brushRef="#br0" timeOffset="10061.901">56 997 5137 0 0,'-14'12'3585'0'0,"-13"-2"-3489"0"0,29 22-215 0 0,111 143-6 0 0,-109-168 178 0 0,1 1 0 0 0,-1-1 1 0 0,1 0-1 0 0,1 0 0 0 0,-1-1 1 0 0,1 1-1 0 0,0-1 0 0 0,0 0 0 0 0,1-1 1 0 0,0 0-1 0 0,0 0 0 0 0,0 0 1 0 0,1-1-1 0 0,-1 0 0 0 0,1 0 0 0 0,0-1 1 0 0,0 0-1 0 0,0-1 0 0 0,1 0 1 0 0,-1 0-1 0 0,0 0 0 0 0,1-1 0 0 0,3 0-53 0 0,28 1 86 0 0,0-2-1 0 0,0-2 0 0 0,0-1 1 0 0,-1-2-1 0 0,24-6-85 0 0,0-2 39 0 0,1 4 0 0 0,1 2 1 0 0,52 2-40 0 0,378-46-375 0 0,-494 51 409 0 0,0 0 1 0 0,-1 1-1 0 0,1-1 0 0 0,0 0 1 0 0,0 0-1 0 0,0 0 0 0 0,0 0 1 0 0,0 1-1 0 0,0-1 1 0 0,0 1-1 0 0,0-1 0 0 0,0 0 1 0 0,0 1-1 0 0,-1-1 1 0 0,1 1-1 0 0,0 0 0 0 0,0-1 1 0 0,-1 1-1 0 0,1 0 0 0 0,0-1 1 0 0,-1 1-1 0 0,1 0 1 0 0,0 0-1 0 0,-1 0 0 0 0,0-1 1 0 0,1 1-1 0 0,-1 0 1 0 0,1 0-1 0 0,-1 0 0 0 0,0 0 1 0 0,1 0-1 0 0,-1 0 0 0 0,0 0 1 0 0,0 0-1 0 0,0 0 1 0 0,0 0-1 0 0,0 0 0 0 0,0 0 1 0 0,0 0-1 0 0,0 0 1 0 0,0 0-1 0 0,-1 0 0 0 0,1 0 1 0 0,0 0-1 0 0,-1-1 0 0 0,1 1 1 0 0,0 0-1 0 0,-1 0 1 0 0,1 0-1 0 0,-1 0 0 0 0,0 0 1 0 0,1-1-1 0 0,-1 1 1 0 0,0 0-1 0 0,0 0-34 0 0,-1 5-318 0 0,-17 38 376 0 0,46-72-85 0 0,-19 18-1 0 0,1-1 0 0 0,0 1 1 0 0,1 1-1 0 0,0 0 1 0 0,0 0-1 0 0,1 1 0 0 0,0 0 1 0 0,1 1-1 0 0,0 0 1 0 0,0 1-1 0 0,0 0 0 0 0,1 1 1 0 0,0 1-1 0 0,0 0 0 0 0,7-1 28 0 0,3 5 106 0 0,0 1-1 0 0,0 1 1 0 0,0 0-1 0 0,0 2 1 0 0,-1 1-1 0 0,0 1 1 0 0,0 1-1 0 0,0 1 1 0 0,-1 1-1 0 0,0 0 1 0 0,0 2-1 0 0,-1 0 1 0 0,15 13-106 0 0,-26-19 174 0 0,11 7 25 0 0,0-2 0 0 0,0 0 0 0 0,1-2 0 0 0,0 0 0 0 0,1-1 0 0 0,-1-1-1 0 0,1-1 1 0 0,0-1 0 0 0,1-1 0 0 0,-1-1 0 0 0,1-1 0 0 0,-1-1 0 0 0,19-2-199 0 0,339-101 35 0 0,-244 106-776 0 0,-138-8-4434 0 0,1 4 3712 0 0</inkml:trace>
  <inkml:trace contextRef="#ctx0" brushRef="#br0" timeOffset="10731.641">666 1823 5769 0 0,'73'-18'2812'0'0,"-14"2"-2951"0"0,172-11 139 0 0,-53 60 684 0 0,-176-33-726 0 0,-1 0-1 0 0,0 0 1 0 0,1-1 0 0 0,-1 1 0 0 0,0-1-1 0 0,1 1 1 0 0,-1-1 0 0 0,0 0 0 0 0,0 1-1 0 0,1-1 1 0 0,-1 0 0 0 0,0 0 0 0 0,0 0-1 0 0,0 0 1 0 0,0 0 0 0 0,0 0-1 0 0,0 0 1 0 0,0 0 0 0 0,-1 0 0 0 0,1 0-1 0 0,0 0 1 0 0,-1-1 0 0 0,1 1 0 0 0,0 0-1 0 0,-1 0 1 0 0,0-1 0 0 0,1 1 0 0 0,-1 0-1 0 0,0-1 1 0 0,0 1 0 0 0,1-1 0 0 0,-1 1-1 0 0,0 0 1 0 0,-1-1 0 0 0,1 1-1 0 0,0-1 1 0 0,0 1 0 0 0,0 0 0 0 0,-1-1-1 0 0,1 1 1 0 0,-1 0 0 0 0,1-1 0 0 0,-1 1-1 0 0,0 0 1 0 0,1 0 0 0 0,-1 0 0 0 0,0-1-1 0 0,0 0 43 0 0,-40-60-3548 0 0,39 60 3461 0 0,-9-13-878 0 0</inkml:trace>
  <inkml:trace contextRef="#ctx0" brushRef="#br0" timeOffset="11007.028">1048 1607 3721 0 0,'16'28'5263'0'0,"41"1"-4334"0"0,-30-17-221 0 0,101 69 125 0 0,-127-81-799 0 0,1 1-1 0 0,-1 0 1 0 0,0 0-1 0 0,0-1 0 0 0,0 1 1 0 0,0 0-1 0 0,0 0 1 0 0,-1 0-1 0 0,1 0 0 0 0,0 0 1 0 0,0 0-1 0 0,-1 0 1 0 0,1 0-1 0 0,0 0 0 0 0,-1 1 1 0 0,1-1-1 0 0,-1 0 1 0 0,0 0-1 0 0,1 0 0 0 0,-1 1 1 0 0,0-1-1 0 0,0 0 0 0 0,1 1 1 0 0,-1-1-1 0 0,0 0 1 0 0,-1 0-1 0 0,1 1 0 0 0,0-1 1 0 0,0 0-1 0 0,0 0 1 0 0,-1 1-1 0 0,1-1 0 0 0,-1 0 1 0 0,1 0-1 0 0,-1 1 1 0 0,1-1-1 0 0,-1 0 0 0 0,0 0 1 0 0,1 0-1 0 0,-1 0 1 0 0,0 0-1 0 0,0 0 0 0 0,0 0 1 0 0,0 0-1 0 0,0-1 1 0 0,0 2-35 0 0,-61 35 696 0 0,41-26-769 0 0,-123 64-4112 0 0,138-71 3331 0 0</inkml:trace>
  <inkml:trace contextRef="#ctx0" brushRef="#br0" timeOffset="11811.424">1729 1640 6041 0 0,'-79'20'4454'0'0,"73"-17"-4480"0"0,1 0 0 0 0,0 1 0 0 0,-1 0 1 0 0,1 0-1 0 0,1 0 0 0 0,-1 1 0 0 0,1 0 1 0 0,-1 0-1 0 0,1 0 0 0 0,1 0 0 0 0,-1 0 1 0 0,1 1-1 0 0,0 0 0 0 0,0-1 0 0 0,0 1 1 0 0,1 0-1 0 0,0 1 0 0 0,0-1 0 0 0,1 0 1 0 0,0 0-1 0 0,0 1 0 0 0,0-1 0 0 0,1 1 1 0 0,0-1-1 0 0,0 1 0 0 0,1-1 0 0 0,0 3 26 0 0,-1-2 13 0 0,0 0 0 0 0,1 0 0 0 0,0 0 0 0 0,0 0 0 0 0,1 0 0 0 0,-1 0 0 0 0,2 0 0 0 0,-1-1 0 0 0,1 1 0 0 0,0-1 0 0 0,0 1 0 0 0,1-1-1 0 0,-1 0 1 0 0,1 0 0 0 0,1-1 0 0 0,-1 1 0 0 0,1-1 0 0 0,0 0 0 0 0,0 0 0 0 0,1-1 0 0 0,0 0 0 0 0,-1 0 0 0 0,1 0 0 0 0,0 0 0 0 0,1-1-1 0 0,1 1-12 0 0,-2-6-98 0 0,0 1 0 0 0,-1-1-1 0 0,1-1 1 0 0,0 1-1 0 0,-1-1 1 0 0,1 0 0 0 0,-1 0-1 0 0,0 0 1 0 0,0-1-1 0 0,0 1 1 0 0,0-1-1 0 0,-1-1 1 0 0,0 1 0 0 0,1 0-1 0 0,-2-1 1 0 0,1 0-1 0 0,0 0 1 0 0,-1 0-1 0 0,0-1 99 0 0,2-1-210 0 0,53-111-3175 0 0,-60 124 3608 0 0,1 0 1 0 0,0-1-1 0 0,0 1 0 0 0,0 0 0 0 0,1 0 0 0 0,0 0 0 0 0,0 0 0 0 0,1 0 1 0 0,0 0-1 0 0,0-1 0 0 0,0 1 0 0 0,1 0 0 0 0,-1 0 0 0 0,1-1 0 0 0,1 1 1 0 0,-1-1-1 0 0,1 0 0 0 0,0 0 0 0 0,0 0 0 0 0,0 0 0 0 0,1 0 0 0 0,0-1 1 0 0,0 1-1 0 0,0-1 0 0 0,4 3-223 0 0,-2-8 81 0 0,0-1 0 0 0,0 0-1 0 0,-1 0 1 0 0,1 0 0 0 0,-1-1 0 0 0,0 0 0 0 0,0 0 0 0 0,0 0-1 0 0,0-1 1 0 0,0 1 0 0 0,-1-1 0 0 0,0 0 0 0 0,0-1 0 0 0,0 1-1 0 0,0-1 1 0 0,0 0 0 0 0,-1 0 0 0 0,0 0 0 0 0,0 0 0 0 0,0 0 0 0 0,1-5-81 0 0,-2 7-2 0 0,0 0 1 0 0,0 0 0 0 0,0 0-1 0 0,0 0 1 0 0,0 0 0 0 0,0 0-1 0 0,-1-1 1 0 0,0 1 0 0 0,0 0-1 0 0,0-1 1 0 0,0 1 0 0 0,0-1-1 0 0,-1 0 1 0 0,1 1 0 0 0,-1-1-1 0 0,0 1 1 0 0,0-1 0 0 0,0 0-1 0 0,-1 1 1 0 0,1-1 0 0 0,-1 1-1 0 0,0-1 1 0 0,0 1 0 0 0,0-1-1 0 0,0 1 1 0 0,-1 0 0 0 0,0-1-1 0 0,1 1 1 0 0,-1 0 0 0 0,0 0-1 0 0,0 0 1 0 0,-1 0 0 0 0,1 1-1 0 0,-1-1 1 0 0,1 0 0 0 0,-1 1-1 0 0,0 0 1 0 0,0 0 0 0 0,0 0-1 0 0,0 0 1 0 0,0 0 0 0 0,-3-1 1 0 0,-1 2-150 0 0,0 1 0 0 0,1-1 0 0 0,-1 1 0 0 0,0 1 1 0 0,1-1-1 0 0,-1 1 0 0 0,0 0 0 0 0,1 0 0 0 0,-1 1 1 0 0,1 0-1 0 0,-1 0 0 0 0,1 1 0 0 0,0 0 1 0 0,0 0-1 0 0,0 0 0 0 0,0 1 0 0 0,1-1 0 0 0,-1 1 1 0 0,1 1-1 0 0,0-1 0 0 0,0 1 0 0 0,1 0 0 0 0,-1 0 1 0 0,1 0-1 0 0,0 1 0 0 0,1-1 0 0 0,-1 1 1 0 0,1 0-1 0 0,0 0 0 0 0,0 0 0 0 0,1 1 0 0 0,0-1 1 0 0,0 1-1 0 0,1-1 0 0 0,-1 1 0 0 0,2-1 0 0 0,-1 1 1 0 0,0 6 149 0 0,1 0-414 0 0</inkml:trace>
  <inkml:trace contextRef="#ctx0" brushRef="#br0" timeOffset="12171.954">2062 1813 4921 0 0,'4'37'3724'0'0,"-4"-14"-3391"0"0,3-9-338 0 0,-2-13-23 0 0,0 0-1 0 0,0 0 1 0 0,-1 1-1 0 0,1-1 1 0 0,-1 0-1 0 0,1 1 1 0 0,-1-1-1 0 0,1 0 1 0 0,-1 1-1 0 0,0-1 1 0 0,0 1 0 0 0,0-1-1 0 0,0 1 1 0 0,0-1-1 0 0,0 1 1 0 0,0-1-1 0 0,0 0 1 0 0,0 1-1 0 0,-1-1 1 0 0,1 1-1 0 0,0-1 1 0 0,-1 0-1 0 0,0 1 1 0 0,1-1-1 0 0,-1 0 1 0 0,0 1 0 0 0,1-1-1 0 0,-1 0 1 0 0,0 0-1 0 0,0 0 1 0 0,0 0-1 0 0,0 0 1 0 0,0 0-1 0 0,0 0 1 0 0,-1 0-1 0 0,1 0 29 0 0,1-9-1256 0 0,33-129-2430 0 0,-27 122 3057 0 0</inkml:trace>
  <inkml:trace contextRef="#ctx0" brushRef="#br0" timeOffset="12466.864">2199 1744 1800 0 0,'17'48'4127'0'0,"42"79"-2102"0"0,-16-116-5128 0 0,-33-15 2111 0 0</inkml:trace>
  <inkml:trace contextRef="#ctx0" brushRef="#br0" timeOffset="12884.07">2628 1710 4825 0 0,'-46'-29'-239'0'0,"41"26"80"0"0,-1 0 0 0 0,1 0 0 0 0,-1 1 0 0 0,0 0 0 0 0,0 0-1 0 0,0 1 1 0 0,0-1 0 0 0,0 1 0 0 0,0 1 0 0 0,0-1 0 0 0,0 1 0 0 0,0 0-1 0 0,-1 0 1 0 0,1 1 0 0 0,0 0 0 0 0,0 0 0 0 0,0 0 0 0 0,-6 3 159 0 0,10-3 79 0 0,0 0 1 0 0,-1 0-1 0 0,1 0 1 0 0,0 0-1 0 0,0 0 1 0 0,0 1-1 0 0,0-1 1 0 0,0 1-1 0 0,0 0 1 0 0,0 0-1 0 0,0-1 1 0 0,1 1-1 0 0,-1 0 1 0 0,1 0-1 0 0,0 1 1 0 0,-1-1-1 0 0,1 0 1 0 0,0 0 0 0 0,0 1-1 0 0,0-1 1 0 0,0 0-1 0 0,1 1 1 0 0,-1-1-1 0 0,1 1 1 0 0,-1-1-1 0 0,1 1 1 0 0,0-1-1 0 0,0 1 1 0 0,0-1-1 0 0,0 1 1 0 0,1-1-1 0 0,-1 1 1 0 0,1-1-1 0 0,-1 1 1 0 0,1-1-1 0 0,0 1 1 0 0,0-1-1 0 0,0 0 1 0 0,0 0-1 0 0,0 1 1 0 0,1-1-1 0 0,-1 0 1 0 0,1 0-1 0 0,-1 0 1 0 0,1 0-1 0 0,0-1 1 0 0,0 1 0 0 0,0 0-80 0 0,38 25 461 0 0,-35-26-292 0 0,-1 0 0 0 0,0 1 0 0 0,1 0 0 0 0,-1 0 0 0 0,0 0 0 0 0,0 0 1 0 0,-1 1-1 0 0,1 0 0 0 0,0 0 0 0 0,-1 0 0 0 0,0 0 0 0 0,1 0 1 0 0,-1 0-1 0 0,0 1 0 0 0,-1 0 0 0 0,1 0 0 0 0,-1-1 0 0 0,0 1 0 0 0,0 1 1 0 0,0-1-1 0 0,0 0 0 0 0,-1 0 0 0 0,1 1 0 0 0,-1-1 0 0 0,0 1 1 0 0,-1-1-1 0 0,1 1 0 0 0,-1-1 0 0 0,0 5-169 0 0,-38 45 814 0 0,5-32-4799 0 0,26-22 2430 0 0,3-2 465 0 0</inkml:trace>
  <inkml:trace contextRef="#ctx0" brushRef="#br0" timeOffset="13278.449">2734 1457 5977 0 0,'17'38'4939'0'0,"-10"31"-5044"0"0,-6-47 392 0 0,22 186 1219 0 0,-20-199-1514 0 0,1-1 0 0 0,0 0 0 0 0,0 0 1 0 0,0-1-1 0 0,1 1 0 0 0,0-1 0 0 0,1 0 0 0 0,0 0 0 0 0,0-1 0 0 0,0 0 0 0 0,1 0 1 0 0,-1 0-1 0 0,2-1 0 0 0,-1 0 0 0 0,0 0 0 0 0,1 0 0 0 0,0-1 0 0 0,0-1 1 0 0,0 1-1 0 0,8 1 8 0 0,-13-6-128 0 0,-1 0 1 0 0,0 0-1 0 0,0 0 1 0 0,0 0-1 0 0,0 0 1 0 0,0 0-1 0 0,0-1 1 0 0,0 1-1 0 0,0-1 1 0 0,0 1-1 0 0,-1-1 1 0 0,1 0-1 0 0,0 1 1 0 0,-1-1-1 0 0,0 0 1 0 0,1 0-1 0 0,-1 0 1 0 0,0 0 0 0 0,0-1-1 0 0,0 1 1 0 0,0 0-1 0 0,-1 0 1 0 0,1-1-1 0 0,-1 1 1 0 0,1 0-1 0 0,-1-1 1 0 0,0 1-1 0 0,1 0 1 0 0,-1-1-1 0 0,-1 1 1 0 0,1 0-1 0 0,0-1 1 0 0,-1 1-1 0 0,1 0 1 0 0,-1-1-1 0 0,1 1 1 0 0,-1 0-1 0 0,0 0 1 0 0,-1-2 127 0 0,-1-16-722 0 0</inkml:trace>
  <inkml:trace contextRef="#ctx0" brushRef="#br0" timeOffset="13565.197">2648 1545 8826 0 0,'4'13'2717'0'0,"6"16"247"0"0,39 21-3267 0 0,-41-47-41 0 0,0 1-1 0 0,0-1 0 0 0,0-1 0 0 0,1 1 0 0 0,-1-1 0 0 0,1-1 0 0 0,-1 0 1 0 0,1 0-1 0 0,0-1 0 0 0,-1 1 0 0 0,1-2 0 0 0,0 0 0 0 0,0 0 0 0 0,-1 0 0 0 0,1-1 1 0 0,-1 0-1 0 0,6-3 345 0 0,7-3-1709 0 0</inkml:trace>
  <inkml:trace contextRef="#ctx0" brushRef="#br0" timeOffset="15557.023">3308 1514 6825 0 0,'-1'8'1640'0'0,"-3"16"854"0"0,28 21-3000 0 0,-12-37 491 0 0,0-1 0 0 0,1-1 0 0 0,-1 0-1 0 0,1-1 1 0 0,1 0 0 0 0,-1-1 0 0 0,1 0 0 0 0,0-2 0 0 0,-1 1 0 0 0,1-1 0 0 0,7-1 15 0 0,45 9-512 0 0,-25 10 443 0 0,-41-20 229 0 0,-42 47 2483 0 0,-130 39-2520 0 0,67-20-2406 0 0,88-44-1175 0 0,17-16 2232 0 0</inkml:trace>
  <inkml:trace contextRef="#ctx0" brushRef="#br0" timeOffset="38366.664">498 88 1520 0 0,'-7'5'318'0'0,"1"-3"-180"0"0,0 1-1 0 0,0 0 1 0 0,1 0-1 0 0,-1 1 1 0 0,1-1-1 0 0,-1 1 1 0 0,1 0-1 0 0,1 1 1 0 0,-1-1-1 0 0,0 1 1 0 0,1 0 0 0 0,0 0-1 0 0,0 1 1 0 0,1-1-1 0 0,-1 1 1 0 0,1 0-1 0 0,1 0 1 0 0,-1 0-1 0 0,1 0 1 0 0,0 0-1 0 0,-1 7-137 0 0,-43 352-301 0 0,43-352 326 0 0,1-1 0 0 0,0 1 0 0 0,0-1 1 0 0,1 1-1 0 0,1 0 0 0 0,0-1 0 0 0,1 1 0 0 0,0 0 0 0 0,1-1 1 0 0,0 1-1 0 0,1-1 0 0 0,1 0 0 0 0,0 0 0 0 0,0 0 0 0 0,7 11-25 0 0,-5-6 5 0 0,1 0-1 0 0,0-1 0 0 0,1-1 0 0 0,1 1 0 0 0,0-1 0 0 0,2 0 0 0 0,-1-1 1 0 0,2-1-1 0 0,0 0 0 0 0,0 0 0 0 0,1-1 0 0 0,1 0 0 0 0,0-1 1 0 0,0-1-1 0 0,1-1 0 0 0,1 0 0 0 0,4 2-4 0 0,132 33 979 0 0,-132-43-878 0 0,0-2 0 0 0,0 0-1 0 0,-1-2 1 0 0,1 0 0 0 0,0-1 0 0 0,-1-1 0 0 0,0 0-1 0 0,0-2 1 0 0,-1 0 0 0 0,4-3-101 0 0,-2 1 225 0 0,-1-1 0 0 0,0-1 0 0 0,-1 0-1 0 0,-1-1 1 0 0,0-1 0 0 0,0-1 0 0 0,9-10-225 0 0,82-113 577 0 0,-98 114-569 0 0,-1 0 0 0 0,-1 0 0 0 0,-1 0 0 0 0,-1-1 0 0 0,-1 0 0 0 0,-1-1 0 0 0,-2 1 0 0 0,0 0 0 0 0,-1-1 0 0 0,-2 0 0 0 0,-2-15-8 0 0,2-16 0 0 0,-34-106 142 0 0,30 147-170 0 0,0 0 1 0 0,-1 0 0 0 0,-1 1 0 0 0,0-1 0 0 0,-1 2 0 0 0,0-1 0 0 0,-1 1-1 0 0,-1 0 1 0 0,0 1 0 0 0,-1 0 0 0 0,0 1 0 0 0,-1 0 0 0 0,0 1 0 0 0,-12-9 27 0 0,-133-13 64 0 0,142 27-117 0 0,0 1 0 0 0,0 1 1 0 0,0 0-1 0 0,0 1 0 0 0,-1 1 1 0 0,1 0-1 0 0,-1 1 0 0 0,1 1 0 0 0,-1 0 1 0 0,1 2-1 0 0,0-1 0 0 0,0 2 1 0 0,0 0-1 0 0,0 0 0 0 0,0 2 1 0 0,-2 1 52 0 0,7 4 4 0 0,0 0 0 0 0,1 1 0 0 0,0 0 0 0 0,1 1 0 0 0,0-1 0 0 0,1 2 0 0 0,0-1 0 0 0,1 1 0 0 0,1 0 0 0 0,0 0 0 0 0,1 1 0 0 0,1-1 0 0 0,0 1 0 0 0,1 0 0 0 0,0 0 0 0 0,1 0 0 0 0,1 0 0 0 0,1 13-4 0 0,-5 28 14 0 0,-9 86 2 0 0,11-107-70 0 0,0 0 0 0 0,2 0 0 0 0,2 1 0 0 0,1-2 0 0 0,2 1 0 0 0,1 0 0 0 0,2 0 54 0 0,5 31-134 0 0,-8-53 84 0 0,0-1 1 0 0,1 0-1 0 0,1-1 0 0 0,0 0 0 0 0,1 0 0 0 0,0 0 0 0 0,0-1 0 0 0,1 0 1 0 0,0 0-1 0 0,1-1 0 0 0,0-1 0 0 0,1 0 0 0 0,0 0 0 0 0,0-1 1 0 0,5 3 49 0 0,-14-9-20 0 0,15 10-115 0 0,1 0 0 0 0,0-2-1 0 0,1 0 1 0 0,0-1-1 0 0,0-1 1 0 0,1 0-1 0 0,19 3 136 0 0,36-5-3223 0 0,-63-6 2361 0 0</inkml:trace>
  <inkml:trace contextRef="#ctx0" brushRef="#br0" timeOffset="39077.034">2265 470 40 0 0,'3'19'16'0'0,"0"2"-16"0"0,3-3 0 0 0,0-1 8 0 0,1 2-8 0 0,3 0 0 0 0,0 0-8 0 0,1 2 0 0 0</inkml:trace>
  <inkml:trace contextRef="#ctx0" brushRef="#br0" timeOffset="39493.414">2686 997 256 0 0,'11'4'155'0'0,"0"-1"0"0"0,0 0-1 0 0,0-1 1 0 0,0-1 0 0 0,0 0 0 0 0,1 0 0 0 0,-1-1-1 0 0,0 0 1 0 0,1-1 0 0 0,-1 0 0 0 0,0-1-1 0 0,0-1 1 0 0,0 1 0 0 0,0-2 0 0 0,0 1 0 0 0,-1-2-1 0 0,0 1 1 0 0,0-1 0 0 0,0-1 0 0 0,0 0-1 0 0,-1 0 1 0 0,0-1 0 0 0,0 0 0 0 0,3-4-155 0 0,1-1 88 0 0,0 0 1 0 0,-1-1-1 0 0,-1 0 1 0 0,0-1-1 0 0,-1 0 0 0 0,-1 0 1 0 0,0-1-1 0 0,0-1 1 0 0,-2 0-1 0 0,0 0 0 0 0,-1 0 1 0 0,0 0-1 0 0,-2-1 1 0 0,0 0-1 0 0,1-11-88 0 0,-3-5 85 0 0,-1 1 0 0 0,-1-1-1 0 0,-2 0 1 0 0,-2 1 0 0 0,-1-1-1 0 0,-1 1 1 0 0,-2 0 0 0 0,-1 1-1 0 0,-1 0 1 0 0,-4-5-85 0 0,9 25 42 0 0,-1 1 0 0 0,0 0 1 0 0,-1 0-1 0 0,0 0 0 0 0,0 1 0 0 0,-1 0 1 0 0,0 0-1 0 0,-1 1 0 0 0,0 0 0 0 0,0 1 1 0 0,-1 0-1 0 0,1 0 0 0 0,-2 1 0 0 0,1 0 1 0 0,-1 1-1 0 0,1 0 0 0 0,-2 1 0 0 0,0-1-42 0 0,-22-5 368 0 0,-1 1 0 0 0,0 1 0 0 0,0 2 0 0 0,0 2 1 0 0,-16 0-369 0 0,37 3-189 0 0,0 1 1 0 0,0 0 0 0 0,0 0-1 0 0,0 2 1 0 0,0-1 0 0 0,1 2-1 0 0,-1 0 1 0 0,1 1 0 0 0,-1 0-1 0 0,1 1 1 0 0,1 0 0 0 0,-1 1-1 0 0,1 1 1 0 0,0 0 0 0 0,0 0-1 0 0,1 1 1 0 0,0 1 0 0 0,0 0 0 0 0,1 0-1 0 0,0 1 1 0 0,1 0 0 0 0,0 1-1 0 0,0 0 1 0 0,1 1 0 0 0,1-1-1 0 0,0 1 1 0 0,1 1 0 0 0,0-1-1 0 0,-1 7 189 0 0,-4 12-922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8C433-DA52-491B-A73E-C12FDEDAADD7}" type="datetimeFigureOut">
              <a:rPr lang="en-US" smtClean="0"/>
              <a:t>6/7/2022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FF14B-2D4C-4C1A-8989-AA8FE0B365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84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82379-504A-4D22-912F-5AD071F65510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229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08B76-0F46-4867-A704-020E0510BAB9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1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F22E2-E7CD-4BE6-BC79-8DA58B78DFB6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54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885D4-6B25-42CC-AB85-BE2955A0365B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87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1717-A3AD-4C3A-BE51-731713DEEB71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17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CE9C6-0B67-4DEA-90FE-A224EA57A00A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710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602F8B-96AF-427F-AFB0-5AA790D1A556}" type="datetime1">
              <a:rPr lang="en-US" smtClean="0"/>
              <a:t>6/7/2022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25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9CFD8-766C-49D0-8B25-5E5802F68280}" type="datetime1">
              <a:rPr lang="en-US" smtClean="0"/>
              <a:t>6/7/2022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38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1C585-8DA1-4E43-85B1-8A0CE4C96C73}" type="datetime1">
              <a:rPr lang="en-US" smtClean="0"/>
              <a:t>6/7/2022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44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CACC1-07A6-4180-8A86-AE9BA3E8681E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7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91FF2-4C13-4DE6-856A-67C242DD3908}" type="datetime1">
              <a:rPr lang="en-US" smtClean="0"/>
              <a:t>6/7/2022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B6596B-24FF-458E-ADAE-08D8D099933C}" type="datetime1">
              <a:rPr lang="en-US" smtClean="0"/>
              <a:t>6/7/2022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96F91-737B-4795-86FD-3CFC620DA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81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0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.xml"/><Relationship Id="rId18" Type="http://schemas.openxmlformats.org/officeDocument/2006/relationships/image" Target="../media/image51.png"/><Relationship Id="rId39" Type="http://schemas.openxmlformats.org/officeDocument/2006/relationships/image" Target="../media/image62.png"/><Relationship Id="rId3" Type="http://schemas.openxmlformats.org/officeDocument/2006/relationships/image" Target="../media/image43.png"/><Relationship Id="rId21" Type="http://schemas.openxmlformats.org/officeDocument/2006/relationships/customXml" Target="../ink/ink9.xml"/><Relationship Id="rId34" Type="http://schemas.openxmlformats.org/officeDocument/2006/relationships/customXml" Target="../ink/ink11.xml"/><Relationship Id="rId42" Type="http://schemas.openxmlformats.org/officeDocument/2006/relationships/customXml" Target="../ink/ink15.xml"/><Relationship Id="rId7" Type="http://schemas.openxmlformats.org/officeDocument/2006/relationships/customXml" Target="../ink/ink2.xml"/><Relationship Id="rId12" Type="http://schemas.openxmlformats.org/officeDocument/2006/relationships/image" Target="../media/image48.png"/><Relationship Id="rId17" Type="http://schemas.openxmlformats.org/officeDocument/2006/relationships/customXml" Target="../ink/ink7.xml"/><Relationship Id="rId33" Type="http://schemas.openxmlformats.org/officeDocument/2006/relationships/image" Target="../media/image59.png"/><Relationship Id="rId38" Type="http://schemas.openxmlformats.org/officeDocument/2006/relationships/customXml" Target="../ink/ink13.xml"/><Relationship Id="rId2" Type="http://schemas.openxmlformats.org/officeDocument/2006/relationships/image" Target="../media/image42.png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41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11" Type="http://schemas.openxmlformats.org/officeDocument/2006/relationships/customXml" Target="../ink/ink4.xml"/><Relationship Id="rId37" Type="http://schemas.openxmlformats.org/officeDocument/2006/relationships/image" Target="../media/image61.png"/><Relationship Id="rId40" Type="http://schemas.openxmlformats.org/officeDocument/2006/relationships/customXml" Target="../ink/ink14.xml"/><Relationship Id="rId45" Type="http://schemas.openxmlformats.org/officeDocument/2006/relationships/image" Target="../media/image65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36" Type="http://schemas.openxmlformats.org/officeDocument/2006/relationships/customXml" Target="../ink/ink12.xml"/><Relationship Id="rId10" Type="http://schemas.openxmlformats.org/officeDocument/2006/relationships/image" Target="../media/image47.png"/><Relationship Id="rId19" Type="http://schemas.openxmlformats.org/officeDocument/2006/relationships/customXml" Target="../ink/ink8.xml"/><Relationship Id="rId44" Type="http://schemas.openxmlformats.org/officeDocument/2006/relationships/customXml" Target="../ink/ink16.xml"/><Relationship Id="rId4" Type="http://schemas.openxmlformats.org/officeDocument/2006/relationships/image" Target="../media/image44.png"/><Relationship Id="rId9" Type="http://schemas.openxmlformats.org/officeDocument/2006/relationships/customXml" Target="../ink/ink3.xml"/><Relationship Id="rId14" Type="http://schemas.openxmlformats.org/officeDocument/2006/relationships/image" Target="../media/image49.png"/><Relationship Id="rId22" Type="http://schemas.openxmlformats.org/officeDocument/2006/relationships/image" Target="../media/image53.png"/><Relationship Id="rId35" Type="http://schemas.openxmlformats.org/officeDocument/2006/relationships/image" Target="../media/image60.png"/><Relationship Id="rId43" Type="http://schemas.openxmlformats.org/officeDocument/2006/relationships/image" Target="../media/image64.png"/><Relationship Id="rId8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0.xml"/><Relationship Id="rId13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67.png"/><Relationship Id="rId12" Type="http://schemas.openxmlformats.org/officeDocument/2006/relationships/customXml" Target="../ink/ink22.xml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5" Type="http://schemas.openxmlformats.org/officeDocument/2006/relationships/image" Target="../media/image71.png"/><Relationship Id="rId10" Type="http://schemas.openxmlformats.org/officeDocument/2006/relationships/customXml" Target="../ink/ink21.xml"/><Relationship Id="rId4" Type="http://schemas.openxmlformats.org/officeDocument/2006/relationships/customXml" Target="../ink/ink18.xml"/><Relationship Id="rId9" Type="http://schemas.openxmlformats.org/officeDocument/2006/relationships/image" Target="../media/image68.png"/><Relationship Id="rId14" Type="http://schemas.openxmlformats.org/officeDocument/2006/relationships/customXml" Target="../ink/ink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customXml" Target="../ink/ink33.xml"/><Relationship Id="rId26" Type="http://schemas.openxmlformats.org/officeDocument/2006/relationships/customXml" Target="../ink/ink37.xml"/><Relationship Id="rId3" Type="http://schemas.openxmlformats.org/officeDocument/2006/relationships/image" Target="../media/image77.png"/><Relationship Id="rId21" Type="http://schemas.openxmlformats.org/officeDocument/2006/relationships/image" Target="../media/image86.png"/><Relationship Id="rId7" Type="http://schemas.openxmlformats.org/officeDocument/2006/relationships/image" Target="../media/image79.png"/><Relationship Id="rId12" Type="http://schemas.openxmlformats.org/officeDocument/2006/relationships/customXml" Target="../ink/ink30.xml"/><Relationship Id="rId17" Type="http://schemas.openxmlformats.org/officeDocument/2006/relationships/image" Target="../media/image84.png"/><Relationship Id="rId25" Type="http://schemas.openxmlformats.org/officeDocument/2006/relationships/image" Target="../media/image88.png"/><Relationship Id="rId33" Type="http://schemas.openxmlformats.org/officeDocument/2006/relationships/image" Target="../media/image92.png"/><Relationship Id="rId2" Type="http://schemas.openxmlformats.org/officeDocument/2006/relationships/customXml" Target="../ink/ink25.xml"/><Relationship Id="rId16" Type="http://schemas.openxmlformats.org/officeDocument/2006/relationships/customXml" Target="../ink/ink32.xml"/><Relationship Id="rId20" Type="http://schemas.openxmlformats.org/officeDocument/2006/relationships/customXml" Target="../ink/ink34.xml"/><Relationship Id="rId29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11" Type="http://schemas.openxmlformats.org/officeDocument/2006/relationships/image" Target="../media/image81.png"/><Relationship Id="rId24" Type="http://schemas.openxmlformats.org/officeDocument/2006/relationships/customXml" Target="../ink/ink36.xml"/><Relationship Id="rId32" Type="http://schemas.openxmlformats.org/officeDocument/2006/relationships/customXml" Target="../ink/ink40.xml"/><Relationship Id="rId5" Type="http://schemas.openxmlformats.org/officeDocument/2006/relationships/image" Target="../media/image78.png"/><Relationship Id="rId15" Type="http://schemas.openxmlformats.org/officeDocument/2006/relationships/image" Target="../media/image83.png"/><Relationship Id="rId23" Type="http://schemas.openxmlformats.org/officeDocument/2006/relationships/image" Target="../media/image87.png"/><Relationship Id="rId28" Type="http://schemas.openxmlformats.org/officeDocument/2006/relationships/customXml" Target="../ink/ink38.xml"/><Relationship Id="rId10" Type="http://schemas.openxmlformats.org/officeDocument/2006/relationships/customXml" Target="../ink/ink29.xml"/><Relationship Id="rId19" Type="http://schemas.openxmlformats.org/officeDocument/2006/relationships/image" Target="../media/image85.png"/><Relationship Id="rId31" Type="http://schemas.openxmlformats.org/officeDocument/2006/relationships/image" Target="../media/image91.png"/><Relationship Id="rId4" Type="http://schemas.openxmlformats.org/officeDocument/2006/relationships/customXml" Target="../ink/ink26.xml"/><Relationship Id="rId9" Type="http://schemas.openxmlformats.org/officeDocument/2006/relationships/image" Target="../media/image80.png"/><Relationship Id="rId14" Type="http://schemas.openxmlformats.org/officeDocument/2006/relationships/customXml" Target="../ink/ink31.xml"/><Relationship Id="rId22" Type="http://schemas.openxmlformats.org/officeDocument/2006/relationships/customXml" Target="../ink/ink35.xml"/><Relationship Id="rId27" Type="http://schemas.openxmlformats.org/officeDocument/2006/relationships/image" Target="../media/image89.png"/><Relationship Id="rId30" Type="http://schemas.openxmlformats.org/officeDocument/2006/relationships/customXml" Target="../ink/ink39.xml"/><Relationship Id="rId8" Type="http://schemas.openxmlformats.org/officeDocument/2006/relationships/customXml" Target="../ink/ink2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.xml"/><Relationship Id="rId13" Type="http://schemas.openxmlformats.org/officeDocument/2006/relationships/image" Target="../media/image98.png"/><Relationship Id="rId18" Type="http://schemas.openxmlformats.org/officeDocument/2006/relationships/customXml" Target="../ink/ink49.xml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12" Type="http://schemas.openxmlformats.org/officeDocument/2006/relationships/customXml" Target="../ink/ink46.xml"/><Relationship Id="rId17" Type="http://schemas.openxmlformats.org/officeDocument/2006/relationships/image" Target="../media/image100.png"/><Relationship Id="rId2" Type="http://schemas.openxmlformats.org/officeDocument/2006/relationships/customXml" Target="../ink/ink41.xml"/><Relationship Id="rId1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3.xml"/><Relationship Id="rId11" Type="http://schemas.openxmlformats.org/officeDocument/2006/relationships/image" Target="../media/image97.png"/><Relationship Id="rId5" Type="http://schemas.openxmlformats.org/officeDocument/2006/relationships/image" Target="../media/image94.png"/><Relationship Id="rId15" Type="http://schemas.openxmlformats.org/officeDocument/2006/relationships/image" Target="../media/image99.png"/><Relationship Id="rId10" Type="http://schemas.openxmlformats.org/officeDocument/2006/relationships/customXml" Target="../ink/ink45.xml"/><Relationship Id="rId19" Type="http://schemas.openxmlformats.org/officeDocument/2006/relationships/image" Target="../media/image101.png"/><Relationship Id="rId4" Type="http://schemas.openxmlformats.org/officeDocument/2006/relationships/customXml" Target="../ink/ink42.xml"/><Relationship Id="rId9" Type="http://schemas.openxmlformats.org/officeDocument/2006/relationships/image" Target="../media/image96.png"/><Relationship Id="rId14" Type="http://schemas.openxmlformats.org/officeDocument/2006/relationships/customXml" Target="../ink/ink4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intranet.irit.fr/fr/activites-de-recherche/diffusion-et-valorisation/" TargetMode="Externa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Results of TD(</a:t>
            </a:r>
            <a:r>
              <a:rPr lang="en-US" dirty="0">
                <a:sym typeface="Symbol"/>
              </a:rPr>
              <a:t>) for different </a:t>
            </a:r>
            <a:br>
              <a:rPr lang="en-US" dirty="0">
                <a:sym typeface="Symbol"/>
              </a:rPr>
            </a:br>
            <a:r>
              <a:rPr lang="en-US" dirty="0">
                <a:sym typeface="Symbol"/>
              </a:rPr>
              <a:t>and Adaptive TD()</a:t>
            </a:r>
            <a:br>
              <a:rPr lang="en-US" dirty="0">
                <a:sym typeface="Symbol"/>
              </a:rPr>
            </a:br>
            <a:r>
              <a:rPr lang="en-US" sz="3100" dirty="0">
                <a:sym typeface="Symbol"/>
              </a:rPr>
              <a:t>(First-visit MC is used as benchmark)</a:t>
            </a:r>
            <a:endParaRPr lang="en-US" sz="31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Wed, 20-May-2020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Updated: Mon, 25-May-2020</a:t>
            </a:r>
          </a:p>
          <a:p>
            <a:r>
              <a:rPr lang="en-US" sz="2000" dirty="0">
                <a:solidFill>
                  <a:schemeClr val="tx1"/>
                </a:solidFill>
              </a:rPr>
              <a:t>Daniel Mastropietro</a:t>
            </a:r>
          </a:p>
          <a:p>
            <a:r>
              <a:rPr lang="en-US" sz="2000" dirty="0">
                <a:solidFill>
                  <a:schemeClr val="tx1"/>
                </a:solidFill>
              </a:rPr>
              <a:t>Ref: Python/test/simu_lambdas.py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95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Adaptive TD(</a:t>
            </a:r>
            <a:r>
              <a:rPr lang="en-US" sz="3600" dirty="0">
                <a:sym typeface="Symbol"/>
              </a:rPr>
              <a:t>)</a:t>
            </a:r>
            <a:r>
              <a:rPr lang="en-US" sz="3600" dirty="0"/>
              <a:t>, </a:t>
            </a:r>
            <a:r>
              <a:rPr lang="en-US" sz="3600" dirty="0">
                <a:sym typeface="Symbol"/>
              </a:rPr>
              <a:t>-</a:t>
            </a:r>
            <a:r>
              <a:rPr lang="en-US" sz="3600" dirty="0"/>
              <a:t>adjust by Episode</a:t>
            </a:r>
            <a:br>
              <a:rPr lang="en-US" sz="3600" dirty="0"/>
            </a:br>
            <a:r>
              <a:rPr lang="en-US" sz="3600" dirty="0"/>
              <a:t>seed=1717, #</a:t>
            </a:r>
            <a:r>
              <a:rPr lang="en-US" sz="3600" dirty="0" err="1"/>
              <a:t>exp</a:t>
            </a:r>
            <a:r>
              <a:rPr lang="en-US" sz="3600" dirty="0"/>
              <a:t>=10, start=10</a:t>
            </a:r>
          </a:p>
        </p:txBody>
      </p:sp>
      <p:pic>
        <p:nvPicPr>
          <p:cNvPr id="7170" name="Picture 2" descr="E:\Daniel\Projects\PhD-RL-Toulouse\projects\RL-001-MemoryManagement\results\SimulateTDLambda-DifferenLambdas&amp;Adaptive\td_adap_adjust_by_episode_diff_alph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53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6309320"/>
            <a:ext cx="7560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variability observed across experiments (not plotted) is reasonable, but increases for larger </a:t>
            </a:r>
            <a:r>
              <a:rPr lang="en-US" sz="1400" i="1" dirty="0">
                <a:sym typeface="Symbol"/>
              </a:rPr>
              <a:t>’s</a:t>
            </a:r>
            <a:endParaRPr lang="en-US" sz="1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6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ym typeface="Symbol"/>
              </a:rPr>
              <a:t>(C)</a:t>
            </a:r>
            <a:br>
              <a:rPr lang="en-US" sz="3600" dirty="0">
                <a:sym typeface="Symbol"/>
              </a:rPr>
            </a:br>
            <a:r>
              <a:rPr lang="en-US" sz="3600" dirty="0">
                <a:sym typeface="Symbol"/>
              </a:rPr>
              <a:t> adjusted by FIRST-VISIT state count;</a:t>
            </a:r>
            <a:br>
              <a:rPr lang="en-US" sz="3600" dirty="0">
                <a:sym typeface="Symbol"/>
              </a:rPr>
            </a:br>
            <a:r>
              <a:rPr lang="en-US" sz="3600" dirty="0">
                <a:sym typeface="Symbol"/>
              </a:rPr>
              <a:t>adaptive  as a function of (t)/V(S(t))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11</a:t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2035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MC,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sym typeface="Symbol"/>
              </a:rPr>
              <a:t>-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adjust by first-visit State Count</a:t>
            </a:r>
            <a:br>
              <a:rPr lang="en-US" sz="36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seed=1717, #</a:t>
            </a:r>
            <a:r>
              <a:rPr lang="en-US" sz="3600" dirty="0" err="1">
                <a:solidFill>
                  <a:schemeClr val="bg1">
                    <a:lumMod val="65000"/>
                  </a:schemeClr>
                </a:solidFill>
              </a:rPr>
              <a:t>exp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=10, start=10</a:t>
            </a:r>
            <a:r>
              <a:rPr lang="en-US" sz="3600" baseline="30000" dirty="0">
                <a:solidFill>
                  <a:schemeClr val="bg1">
                    <a:lumMod val="65000"/>
                  </a:schemeClr>
                </a:solidFill>
              </a:rPr>
              <a:t>(*)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6309320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variability observed across experiments (not plotted) is reasonable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6033434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Initial </a:t>
            </a:r>
            <a:r>
              <a:rPr lang="en-US" sz="1400" i="1" dirty="0">
                <a:sym typeface="Symbol"/>
              </a:rPr>
              <a:t> = 1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12</a:t>
            </a:fld>
            <a:endParaRPr lang="en-US"/>
          </a:p>
        </p:txBody>
      </p:sp>
      <p:pic>
        <p:nvPicPr>
          <p:cNvPr id="1027" name="Picture 3" descr="E:\Daniel\Projects\PhD-RL-Toulouse\projects\RL-001-MemoryManagement\results\SimulateTDLambda-DifferentLambdas&amp;Adaptive\mc_adjust_by_count_first_vis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3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007604" y="1344000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(*) This output is the same as already shown in slide 4.</a:t>
            </a:r>
          </a:p>
        </p:txBody>
      </p:sp>
    </p:spTree>
    <p:extLst>
      <p:ext uri="{BB962C8B-B14F-4D97-AF65-F5344CB8AC3E}">
        <p14:creationId xmlns:p14="http://schemas.microsoft.com/office/powerpoint/2010/main" val="315406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TD(</a:t>
            </a:r>
            <a:r>
              <a:rPr lang="en-US" sz="3600" dirty="0">
                <a:sym typeface="Symbol"/>
              </a:rPr>
              <a:t>)</a:t>
            </a:r>
            <a:r>
              <a:rPr lang="en-US" sz="3600" dirty="0"/>
              <a:t>, </a:t>
            </a:r>
            <a:r>
              <a:rPr lang="en-US" sz="3600" dirty="0">
                <a:sym typeface="Symbol"/>
              </a:rPr>
              <a:t>-</a:t>
            </a:r>
            <a:r>
              <a:rPr lang="en-US" sz="3600" dirty="0"/>
              <a:t>adjust by FIRST-VISIT State Count</a:t>
            </a:r>
            <a:br>
              <a:rPr lang="en-US" sz="3600" dirty="0"/>
            </a:br>
            <a:r>
              <a:rPr lang="en-US" sz="3600" dirty="0"/>
              <a:t>seed=1717, #</a:t>
            </a:r>
            <a:r>
              <a:rPr lang="en-US" sz="3600" dirty="0" err="1"/>
              <a:t>exp</a:t>
            </a:r>
            <a:r>
              <a:rPr lang="en-US" sz="3600" dirty="0"/>
              <a:t>=10, start=10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6309320"/>
            <a:ext cx="74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variability observed across experiments (not plotted) is reasonable, but increases for larger </a:t>
            </a:r>
            <a:r>
              <a:rPr lang="en-US" sz="1400" i="1" dirty="0">
                <a:sym typeface="Symbol"/>
              </a:rPr>
              <a:t>’s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13</a:t>
            </a:fld>
            <a:endParaRPr lang="en-US"/>
          </a:p>
        </p:txBody>
      </p:sp>
      <p:pic>
        <p:nvPicPr>
          <p:cNvPr id="2053" name="Picture 5" descr="E:\Daniel\Projects\PhD-RL-Toulouse\projects\RL-001-MemoryManagement\results\SimulateTDLambda-DifferentLambdas&amp;Adaptive\td_adjust_by_count_FIRST_VISIT_alpha=1_200episod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3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115616" y="6033434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Initial </a:t>
            </a:r>
            <a:r>
              <a:rPr lang="en-US" sz="1400" i="1" dirty="0">
                <a:sym typeface="Symbol"/>
              </a:rPr>
              <a:t> = 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5014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Adaptive TD(</a:t>
            </a:r>
            <a:r>
              <a:rPr lang="en-US" sz="2800" dirty="0">
                <a:sym typeface="Symbol"/>
              </a:rPr>
              <a:t>)</a:t>
            </a:r>
            <a:r>
              <a:rPr lang="en-US" sz="2800" dirty="0"/>
              <a:t>, </a:t>
            </a:r>
            <a:r>
              <a:rPr lang="en-US" sz="2800" dirty="0">
                <a:sym typeface="Symbol"/>
              </a:rPr>
              <a:t>-</a:t>
            </a:r>
            <a:r>
              <a:rPr lang="en-US" sz="2800" dirty="0"/>
              <a:t>adjust by FIRST-VISIT State Count </a:t>
            </a:r>
            <a:br>
              <a:rPr lang="en-US" sz="2800" dirty="0"/>
            </a:br>
            <a:r>
              <a:rPr lang="en-US" sz="2800" dirty="0"/>
              <a:t>seed=1717, #</a:t>
            </a:r>
            <a:r>
              <a:rPr lang="en-US" sz="2800" dirty="0" err="1"/>
              <a:t>exp</a:t>
            </a:r>
            <a:r>
              <a:rPr lang="en-US" sz="2800" dirty="0"/>
              <a:t>=10, start=10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6309320"/>
            <a:ext cx="74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variability observed across experiments (not plotted) is reasonable, but increases for larger </a:t>
            </a:r>
            <a:r>
              <a:rPr lang="en-US" sz="1400" i="1" dirty="0">
                <a:sym typeface="Symbol"/>
              </a:rPr>
              <a:t>’s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2" descr="E:\Daniel\Projects\PhD-RL-Toulouse\projects\RL-001-MemoryManagement\results\SimulateTDLambda-DifferentLambdas&amp;Adaptive\td_ad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3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9956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3600" dirty="0">
                    <a:sym typeface="Symbol"/>
                  </a:rPr>
                  <a:t>(D)</a:t>
                </a:r>
                <a:br>
                  <a:rPr lang="en-US" sz="3600" dirty="0">
                    <a:sym typeface="Symbol"/>
                  </a:rPr>
                </a:br>
                <a:r>
                  <a:rPr lang="en-US" sz="3600" dirty="0">
                    <a:sym typeface="Symbol"/>
                  </a:rPr>
                  <a:t> adjusted by FIRST-VISIT state count;</a:t>
                </a:r>
                <a:br>
                  <a:rPr lang="en-US" sz="3600" dirty="0">
                    <a:sym typeface="Symbol"/>
                  </a:rPr>
                </a:br>
                <a:r>
                  <a:rPr lang="en-US" sz="3600" dirty="0">
                    <a:sym typeface="Symbol"/>
                  </a:rPr>
                  <a:t>adaptive  as a function of (t)/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i="1" smtClean="0"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a:rPr lang="en-US" sz="3600" b="0" i="1" smtClean="0">
                            <a:latin typeface="Cambria Math"/>
                            <a:sym typeface="Symbol"/>
                          </a:rPr>
                          <m:t>𝑉</m:t>
                        </m:r>
                      </m:e>
                    </m:acc>
                    <m:r>
                      <a:rPr lang="en-US" sz="3600" b="0" i="1" smtClean="0">
                        <a:latin typeface="Cambria Math"/>
                        <a:sym typeface="Symbol"/>
                      </a:rPr>
                      <m:t>(</m:t>
                    </m:r>
                    <m:r>
                      <a:rPr lang="en-US" sz="3600" b="0" i="1" smtClean="0">
                        <a:latin typeface="Cambria Math"/>
                        <a:sym typeface="Symbol"/>
                      </a:rPr>
                      <m:t>𝑡</m:t>
                    </m:r>
                    <m:r>
                      <a:rPr lang="en-US" sz="3600" b="0" i="1" smtClean="0">
                        <a:latin typeface="Cambria Math"/>
                        <a:sym typeface="Symbol"/>
                      </a:rPr>
                      <m:t>)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 rotWithShape="1">
                <a:blip r:embed="rId2"/>
                <a:stretch>
                  <a:fillRect t="-7851" b="-16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l"/>
            <a:r>
              <a:rPr lang="en-US" sz="2000" i="1" dirty="0">
                <a:solidFill>
                  <a:schemeClr val="tx1"/>
                </a:solidFill>
              </a:rPr>
              <a:t>For faster generation of results: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only </a:t>
            </a:r>
            <a:r>
              <a:rPr lang="en-US" sz="2000" b="1" i="1" dirty="0">
                <a:solidFill>
                  <a:schemeClr val="tx1"/>
                </a:solidFill>
              </a:rPr>
              <a:t>5 experiments </a:t>
            </a:r>
            <a:r>
              <a:rPr lang="en-US" sz="2000" i="1" dirty="0">
                <a:solidFill>
                  <a:schemeClr val="tx1"/>
                </a:solidFill>
              </a:rPr>
              <a:t>were run per algorithm,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chemeClr val="tx1"/>
                </a:solidFill>
              </a:rPr>
              <a:t>on a smaller environment with</a:t>
            </a:r>
            <a:r>
              <a:rPr lang="en-US" sz="2000" b="1" i="1" dirty="0">
                <a:solidFill>
                  <a:schemeClr val="tx1"/>
                </a:solidFill>
              </a:rPr>
              <a:t> 7 non-terminal states</a:t>
            </a:r>
            <a:r>
              <a:rPr lang="en-US" sz="2000" i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579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MC, adjust by first-visit State Count</a:t>
            </a:r>
            <a:br>
              <a:rPr lang="en-US" sz="3600" dirty="0"/>
            </a:br>
            <a:r>
              <a:rPr lang="en-US" sz="3600" dirty="0"/>
              <a:t>seed=1717, #</a:t>
            </a:r>
            <a:r>
              <a:rPr lang="en-US" sz="3600" dirty="0" err="1"/>
              <a:t>exp</a:t>
            </a:r>
            <a:r>
              <a:rPr lang="en-US" sz="3600" dirty="0"/>
              <a:t>=5, start=10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6033434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Initial </a:t>
            </a:r>
            <a:r>
              <a:rPr lang="en-US" sz="1400" i="1" dirty="0">
                <a:sym typeface="Symbol"/>
              </a:rPr>
              <a:t> = 1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 descr="E:\Daniel\Projects\PhD-RL-Toulouse\projects\RL-001-MemoryManagement\results\SimulateTDLambda-DifferentLambdas&amp;Adaptive\mc_adjust_by_count_first_visit_7states_200episod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3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002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TD(</a:t>
            </a:r>
            <a:r>
              <a:rPr lang="en-US" sz="3600" dirty="0">
                <a:sym typeface="Symbol"/>
              </a:rPr>
              <a:t>)</a:t>
            </a:r>
            <a:r>
              <a:rPr lang="en-US" sz="3600" dirty="0"/>
              <a:t>, adjust by FIRST-VISIT State Count</a:t>
            </a:r>
            <a:br>
              <a:rPr lang="en-US" sz="3600" dirty="0"/>
            </a:br>
            <a:r>
              <a:rPr lang="en-US" sz="3600" dirty="0"/>
              <a:t>seed=1717, #</a:t>
            </a:r>
            <a:r>
              <a:rPr lang="en-US" sz="3600" dirty="0" err="1"/>
              <a:t>exp</a:t>
            </a:r>
            <a:r>
              <a:rPr lang="en-US" sz="3600" dirty="0"/>
              <a:t>=5, start=10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3" descr="E:\Daniel\Projects\PhD-RL-Toulouse\projects\RL-001-MemoryManagement\results\SimulateTDLambda-DifferentLambdas&amp;Adaptive\td_adjust_by_count_FIRST_VISIT_alpha=1_7states_200episod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3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15616" y="6033434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Initial </a:t>
            </a:r>
            <a:r>
              <a:rPr lang="en-US" sz="1400" i="1" dirty="0">
                <a:sym typeface="Symbol"/>
              </a:rPr>
              <a:t> = 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389004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Adaptive TD(</a:t>
            </a:r>
            <a:r>
              <a:rPr lang="en-US" sz="2800" dirty="0">
                <a:sym typeface="Symbol"/>
              </a:rPr>
              <a:t>)</a:t>
            </a:r>
            <a:r>
              <a:rPr lang="en-US" sz="2800" dirty="0"/>
              <a:t>, adjust by FIRST-VISIT State Count </a:t>
            </a:r>
            <a:br>
              <a:rPr lang="en-US" sz="2800" dirty="0"/>
            </a:br>
            <a:r>
              <a:rPr lang="en-US" sz="2800" dirty="0"/>
              <a:t>seed=1717, #</a:t>
            </a:r>
            <a:r>
              <a:rPr lang="en-US" sz="2800" dirty="0" err="1"/>
              <a:t>exp</a:t>
            </a:r>
            <a:r>
              <a:rPr lang="en-US" sz="2800" dirty="0"/>
              <a:t>=5, start=10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2" descr="E:\Daniel\Projects\PhD-RL-Toulouse\projects\RL-001-MemoryManagement\results\SimulateTDLambda-DifferentLambdas&amp;Adaptive\td_adap_adjust_by_count_FIRST_VISIT_diff_alphas_7states_200episod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30" y="1628800"/>
            <a:ext cx="9144000" cy="43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146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Given the </a:t>
            </a:r>
            <a:r>
              <a:rPr lang="en-US" sz="2400" dirty="0">
                <a:sym typeface="Symbol"/>
              </a:rPr>
              <a:t> and  values considered in these experiments, the following is observed for both the 7-state and 19-state 1D </a:t>
            </a:r>
            <a:r>
              <a:rPr lang="en-US" sz="2400" dirty="0" err="1">
                <a:sym typeface="Symbol"/>
              </a:rPr>
              <a:t>gridworld</a:t>
            </a:r>
            <a:r>
              <a:rPr lang="en-US" sz="2400" dirty="0">
                <a:sym typeface="Symbol"/>
              </a:rPr>
              <a:t> environment:</a:t>
            </a:r>
            <a:br>
              <a:rPr lang="en-US" sz="2400" dirty="0">
                <a:sym typeface="Symbol"/>
              </a:rPr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dirty="0"/>
              <a:t>smallest RMSE </a:t>
            </a:r>
            <a:r>
              <a:rPr lang="en-US" sz="2400" dirty="0"/>
              <a:t>at the end of 200 episodes is observed for the </a:t>
            </a:r>
            <a:r>
              <a:rPr lang="en-US" sz="2400" b="1" dirty="0"/>
              <a:t>Adaptive TD(</a:t>
            </a:r>
            <a:r>
              <a:rPr lang="en-US" sz="2400" b="1" dirty="0">
                <a:sym typeface="Symbol"/>
              </a:rPr>
              <a:t>) algorithm</a:t>
            </a:r>
            <a:r>
              <a:rPr lang="en-US" sz="2400" dirty="0">
                <a:sym typeface="Symbol"/>
              </a:rPr>
              <a:t>, </a:t>
            </a:r>
            <a:r>
              <a:rPr lang="en-US" sz="2400" dirty="0"/>
              <a:t>with </a:t>
            </a:r>
            <a:r>
              <a:rPr lang="en-US" sz="2400" dirty="0">
                <a:sym typeface="Symbol"/>
              </a:rPr>
              <a:t> adjusted by FIRST-VISIT state count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dirty="0"/>
              <a:t>smallest RMSE for TD(</a:t>
            </a:r>
            <a:r>
              <a:rPr lang="en-US" sz="2400" b="1" dirty="0">
                <a:sym typeface="Symbol"/>
              </a:rPr>
              <a:t>)</a:t>
            </a:r>
            <a:r>
              <a:rPr lang="en-US" sz="2400" dirty="0">
                <a:sym typeface="Symbol"/>
              </a:rPr>
              <a:t> is observed for  = 0.8 (also for the “ adjusted by FIRST-VISIT state count” case), with an RMSE at the end of 200 episodes very similar to the adaptive TD() case.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ym typeface="Symbol"/>
              </a:rPr>
              <a:t>MC is the slowest algorithm to converge </a:t>
            </a:r>
            <a:r>
              <a:rPr lang="en-US" sz="2400" dirty="0">
                <a:sym typeface="Symbol"/>
              </a:rPr>
              <a:t>and it converges to the largest RMSE at the end of 200 episodes.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ym typeface="Symbo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ym typeface="Symbol"/>
              </a:rPr>
              <a:t>As expected, the </a:t>
            </a:r>
            <a:r>
              <a:rPr lang="en-US" sz="2400" b="1" dirty="0">
                <a:sym typeface="Symbol"/>
              </a:rPr>
              <a:t>convergence of MC is very similar to TD(0.9)</a:t>
            </a:r>
            <a:r>
              <a:rPr lang="en-US" sz="2400" dirty="0">
                <a:sym typeface="Symbol"/>
              </a:rPr>
              <a:t> --i.e. the closest we got to  = 1 in our simulations– although this is the case only when  is updated by FIRST-VISIT state count, which is </a:t>
            </a:r>
            <a:r>
              <a:rPr lang="en-US" sz="2400" b="1" dirty="0">
                <a:sym typeface="Symbol"/>
              </a:rPr>
              <a:t>the setting under which the two algorithms are most similar</a:t>
            </a:r>
            <a:r>
              <a:rPr lang="en-US" sz="2400" dirty="0">
                <a:sym typeface="Symbol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ym typeface="Symbol"/>
              </a:rPr>
              <a:t>The convergence to the RMSE at the last episode is a little slower in the adaptive TD() case than in TD() for the 19-state environment, but faster for the 7-state environment.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8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12776"/>
                <a:ext cx="8229600" cy="4713387"/>
              </a:xfrm>
            </p:spPr>
            <p:txBody>
              <a:bodyPr>
                <a:noAutofit/>
              </a:bodyPr>
              <a:lstStyle/>
              <a:p>
                <a:r>
                  <a:rPr lang="en-US" sz="1600" dirty="0"/>
                  <a:t>Three algorithms are analyzed on a 19+2-state and 7+2-state 1D </a:t>
                </a:r>
                <a:r>
                  <a:rPr lang="en-US" sz="1600" dirty="0" err="1"/>
                  <a:t>gridworld</a:t>
                </a:r>
                <a:r>
                  <a:rPr lang="en-US" sz="1600" dirty="0"/>
                  <a:t> with non-zero rewards only at left-most and right-most states.</a:t>
                </a:r>
              </a:p>
              <a:p>
                <a:pPr lvl="1"/>
                <a:r>
                  <a:rPr lang="en-US" sz="1400" dirty="0"/>
                  <a:t>First-visit MC</a:t>
                </a:r>
              </a:p>
              <a:p>
                <a:pPr lvl="1"/>
                <a:r>
                  <a:rPr lang="en-US" sz="1400" dirty="0"/>
                  <a:t>TD(</a:t>
                </a:r>
                <a:r>
                  <a:rPr lang="en-US" sz="1400" dirty="0">
                    <a:sym typeface="Symbol"/>
                  </a:rPr>
                  <a:t>)</a:t>
                </a:r>
              </a:p>
              <a:p>
                <a:pPr lvl="1"/>
                <a:r>
                  <a:rPr lang="en-US" sz="1400" dirty="0"/>
                  <a:t>Adaptive TD(</a:t>
                </a:r>
                <a:r>
                  <a:rPr lang="en-US" sz="1400" dirty="0">
                    <a:sym typeface="Symbol"/>
                  </a:rPr>
                  <a:t>), i.e. with a state-dependent </a:t>
                </a:r>
                <a:endParaRPr lang="en-US" sz="1400" dirty="0"/>
              </a:p>
              <a:p>
                <a:r>
                  <a:rPr lang="en-US" sz="1600" b="1" dirty="0"/>
                  <a:t>Four set of simulations are carried out for each algorithm </a:t>
                </a:r>
                <a:r>
                  <a:rPr lang="en-US" sz="1600" dirty="0"/>
                  <a:t>making up 12 simulations shown in 12 different pages, where the RMSE by episode averaged over 10 or 5 experiments is plotted. The four set of simulations are as follows</a:t>
                </a:r>
              </a:p>
              <a:p>
                <a:pPr marL="800100" lvl="1" indent="-342900">
                  <a:buFont typeface="+mj-lt"/>
                  <a:buAutoNum type="alphaUcPeriod"/>
                </a:pPr>
                <a:r>
                  <a:rPr lang="en-US" sz="1400" dirty="0">
                    <a:solidFill>
                      <a:schemeClr val="tx2"/>
                    </a:solidFill>
                    <a:sym typeface="Symbol"/>
                  </a:rPr>
                  <a:t> is adjusted by state count on the 19+2-state </a:t>
                </a:r>
                <a:r>
                  <a:rPr lang="en-US" sz="1400" dirty="0" err="1">
                    <a:solidFill>
                      <a:schemeClr val="tx2"/>
                    </a:solidFill>
                    <a:sym typeface="Symbol"/>
                  </a:rPr>
                  <a:t>gridworld</a:t>
                </a:r>
                <a:endParaRPr lang="en-US" sz="1400" dirty="0">
                  <a:solidFill>
                    <a:schemeClr val="tx2"/>
                  </a:solidFill>
                  <a:sym typeface="Symbol"/>
                </a:endParaRPr>
              </a:p>
              <a:p>
                <a:pPr marL="800100" lvl="1" indent="-342900">
                  <a:buFont typeface="+mj-lt"/>
                  <a:buAutoNum type="alphaUcPeriod"/>
                </a:pPr>
                <a:r>
                  <a:rPr lang="en-US" sz="1400" dirty="0">
                    <a:solidFill>
                      <a:schemeClr val="tx2"/>
                    </a:solidFill>
                    <a:sym typeface="Symbol"/>
                  </a:rPr>
                  <a:t> is adjusted by episode on the 19+2-state </a:t>
                </a:r>
                <a:r>
                  <a:rPr lang="en-US" sz="1400" dirty="0" err="1">
                    <a:solidFill>
                      <a:schemeClr val="tx2"/>
                    </a:solidFill>
                    <a:sym typeface="Symbol"/>
                  </a:rPr>
                  <a:t>gridworld</a:t>
                </a:r>
                <a:endParaRPr lang="en-US" sz="1400" dirty="0">
                  <a:solidFill>
                    <a:schemeClr val="tx2"/>
                  </a:solidFill>
                  <a:sym typeface="Symbol"/>
                </a:endParaRPr>
              </a:p>
              <a:p>
                <a:pPr marL="800100" lvl="1" indent="-342900">
                  <a:buFont typeface="+mj-lt"/>
                  <a:buAutoNum type="alphaUcPeriod"/>
                </a:pPr>
                <a:r>
                  <a:rPr lang="en-US" sz="1400" dirty="0">
                    <a:solidFill>
                      <a:schemeClr val="tx2"/>
                    </a:solidFill>
                    <a:sym typeface="Symbol"/>
                  </a:rPr>
                  <a:t> is adjusted by FIRST-VISIT state count on the 19+2-state </a:t>
                </a:r>
                <a:r>
                  <a:rPr lang="en-US" sz="1400" dirty="0" err="1">
                    <a:solidFill>
                      <a:schemeClr val="tx2"/>
                    </a:solidFill>
                    <a:sym typeface="Symbol"/>
                  </a:rPr>
                  <a:t>gridworld</a:t>
                </a:r>
                <a:endParaRPr lang="en-US" sz="1400" dirty="0">
                  <a:solidFill>
                    <a:schemeClr val="tx2"/>
                  </a:solidFill>
                  <a:sym typeface="Symbol"/>
                </a:endParaRPr>
              </a:p>
              <a:p>
                <a:pPr marL="800100" lvl="1" indent="-342900">
                  <a:buFont typeface="+mj-lt"/>
                  <a:buAutoNum type="alphaUcPeriod"/>
                </a:pPr>
                <a:r>
                  <a:rPr lang="en-US" sz="1400" dirty="0">
                    <a:solidFill>
                      <a:srgbClr val="00B050"/>
                    </a:solidFill>
                    <a:sym typeface="Symbol"/>
                  </a:rPr>
                  <a:t> is adjusted by FIRST-VISIT state count on the 7+2-state </a:t>
                </a:r>
                <a:r>
                  <a:rPr lang="en-US" sz="1400" dirty="0" err="1">
                    <a:solidFill>
                      <a:srgbClr val="00B050"/>
                    </a:solidFill>
                    <a:sym typeface="Symbol"/>
                  </a:rPr>
                  <a:t>gridworld</a:t>
                </a:r>
                <a:endParaRPr lang="en-US" sz="1400" dirty="0">
                  <a:solidFill>
                    <a:srgbClr val="00B050"/>
                  </a:solidFill>
                  <a:sym typeface="Symbol"/>
                </a:endParaRPr>
              </a:p>
              <a:p>
                <a:pPr marL="363538" indent="0">
                  <a:buNone/>
                </a:pPr>
                <a:r>
                  <a:rPr lang="en-US" sz="1400" i="1" dirty="0"/>
                  <a:t>For </a:t>
                </a:r>
                <a:r>
                  <a:rPr lang="en-US" sz="1400" b="1" i="1" dirty="0"/>
                  <a:t>adaptive TD(</a:t>
                </a:r>
                <a:r>
                  <a:rPr lang="en-US" sz="1400" b="1" i="1" dirty="0">
                    <a:sym typeface="Symbol"/>
                  </a:rPr>
                  <a:t>)</a:t>
                </a:r>
                <a:r>
                  <a:rPr lang="en-US" sz="1400" i="1" dirty="0">
                    <a:sym typeface="Symbol"/>
                  </a:rPr>
                  <a:t>, </a:t>
                </a:r>
                <a:r>
                  <a:rPr lang="en-US" sz="1400" i="1" dirty="0">
                    <a:solidFill>
                      <a:schemeClr val="tx2"/>
                    </a:solidFill>
                    <a:sym typeface="Symbol"/>
                  </a:rPr>
                  <a:t> in (A), (B) and (C) is considered a state-dependent value that is defined by a Boltzmann function f(x) = 1 - exp(-|x|) of x = (t)/V(S(t)), i.e. of the </a:t>
                </a:r>
                <a:r>
                  <a:rPr lang="en-US" sz="1400" b="1" i="1" dirty="0">
                    <a:solidFill>
                      <a:schemeClr val="tx2"/>
                    </a:solidFill>
                    <a:sym typeface="Symbol"/>
                  </a:rPr>
                  <a:t>target error relative to the state’s value visited at time t</a:t>
                </a:r>
                <a:r>
                  <a:rPr lang="en-US" sz="1400" i="1" dirty="0">
                    <a:sym typeface="Symbol"/>
                  </a:rPr>
                  <a:t>, while </a:t>
                </a:r>
                <a:r>
                  <a:rPr lang="en-US" sz="1400" i="1" dirty="0">
                    <a:solidFill>
                      <a:srgbClr val="00B050"/>
                    </a:solidFill>
                    <a:sym typeface="Symbol"/>
                  </a:rPr>
                  <a:t>in case (D) it is defined by a Boltzmann function of (t)</a:t>
                </a:r>
                <a:r>
                  <a:rPr lang="en-US" sz="1400" dirty="0">
                    <a:solidFill>
                      <a:srgbClr val="00B050"/>
                    </a:solidFill>
                    <a:sym typeface="Symbol"/>
                  </a:rPr>
                  <a:t>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a:rPr lang="es-AR" sz="1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|</m:t>
                        </m:r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/>
                            <a:sym typeface="Symbol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1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rgbClr val="00B050"/>
                            </a:solidFill>
                            <a:latin typeface="Cambria Math"/>
                            <a:sym typeface="Symbol"/>
                          </a:rPr>
                          <m:t>𝑡</m:t>
                        </m:r>
                      </m:e>
                    </m:d>
                    <m:r>
                      <a:rPr lang="es-AR" sz="1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|</m:t>
                    </m:r>
                  </m:oMath>
                </a14:m>
                <a:r>
                  <a:rPr lang="en-US" sz="1400" i="1" dirty="0">
                    <a:solidFill>
                      <a:srgbClr val="00B050"/>
                    </a:solidFill>
                  </a:rPr>
                  <a:t>, i.e. of the </a:t>
                </a:r>
                <a:r>
                  <a:rPr lang="en-US" sz="1400" b="1" i="1" dirty="0">
                    <a:solidFill>
                      <a:srgbClr val="00B050"/>
                    </a:solidFill>
                  </a:rPr>
                  <a:t>target error relative to the average absolute estimated value function </a:t>
                </a:r>
                <a:r>
                  <a:rPr lang="en-US" sz="1400" i="1" dirty="0">
                    <a:solidFill>
                      <a:srgbClr val="00B050"/>
                    </a:solidFill>
                  </a:rPr>
                  <a:t>over all states at time t</a:t>
                </a:r>
                <a:r>
                  <a:rPr lang="en-US" sz="1400" i="1" dirty="0"/>
                  <a:t>. The latter setup is considered in an attempt to eliminate the undesired situation of large ratios for very small V(S(t)) (as is the case for middle states).</a:t>
                </a:r>
              </a:p>
              <a:p>
                <a:r>
                  <a:rPr lang="en-US" sz="1600" dirty="0">
                    <a:sym typeface="Symbol"/>
                  </a:rPr>
                  <a:t>For TD(), a set of </a:t>
                </a:r>
                <a:r>
                  <a:rPr lang="en-US" sz="1600" b="1" dirty="0">
                    <a:sym typeface="Symbol"/>
                  </a:rPr>
                  <a:t>different  values </a:t>
                </a:r>
                <a:r>
                  <a:rPr lang="en-US" sz="1600" dirty="0">
                    <a:sym typeface="Symbol"/>
                  </a:rPr>
                  <a:t>are considered and compared.</a:t>
                </a:r>
              </a:p>
              <a:p>
                <a:r>
                  <a:rPr lang="en-US" sz="1600" i="1" dirty="0">
                    <a:sym typeface="Symbol"/>
                  </a:rPr>
                  <a:t>All plots on the LHS are visually comparable as they use the same scale.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12776"/>
                <a:ext cx="8229600" cy="4713387"/>
              </a:xfrm>
              <a:blipFill>
                <a:blip r:embed="rId2"/>
                <a:stretch>
                  <a:fillRect l="-296" t="-388" b="-918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81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000" b="1" dirty="0"/>
              <a:t>In terms of </a:t>
            </a:r>
            <a:r>
              <a:rPr lang="en-US" sz="3000" b="1" dirty="0">
                <a:sym typeface="Symbol"/>
              </a:rPr>
              <a:t>-update strategies</a:t>
            </a:r>
          </a:p>
          <a:p>
            <a:pPr marL="0" indent="0">
              <a:buNone/>
            </a:pPr>
            <a:r>
              <a:rPr lang="en-US" sz="2400" dirty="0"/>
              <a:t>Given the </a:t>
            </a:r>
            <a:r>
              <a:rPr lang="en-US" sz="2400" dirty="0">
                <a:sym typeface="Symbol"/>
              </a:rPr>
              <a:t>convergence rates observed in the 1D </a:t>
            </a:r>
            <a:r>
              <a:rPr lang="en-US" sz="2400" dirty="0" err="1">
                <a:sym typeface="Symbol"/>
              </a:rPr>
              <a:t>gridworld</a:t>
            </a:r>
            <a:r>
              <a:rPr lang="en-US" sz="2400" dirty="0">
                <a:sym typeface="Symbol"/>
              </a:rPr>
              <a:t> environment </a:t>
            </a:r>
            <a:r>
              <a:rPr lang="en-US" sz="2400" dirty="0"/>
              <a:t>for the three </a:t>
            </a:r>
            <a:r>
              <a:rPr lang="en-US" sz="2400" dirty="0">
                <a:sym typeface="Symbol"/>
              </a:rPr>
              <a:t>studied -update </a:t>
            </a:r>
            <a:r>
              <a:rPr lang="en-US" sz="2400" dirty="0"/>
              <a:t>strategies</a:t>
            </a:r>
            <a:r>
              <a:rPr lang="en-US" sz="2400" dirty="0">
                <a:sym typeface="Symbol"/>
              </a:rPr>
              <a:t>, we may conclude that: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Update by state count </a:t>
            </a:r>
            <a:r>
              <a:rPr lang="en-US" sz="2400" dirty="0"/>
              <a:t>is too aggressive, as it prevents most algorithms from learning sufficiently fast</a:t>
            </a:r>
            <a:r>
              <a:rPr lang="en-US" sz="2400" baseline="30000" dirty="0"/>
              <a:t>(*)</a:t>
            </a:r>
            <a:r>
              <a:rPr lang="en-US" sz="2400" dirty="0">
                <a:sym typeface="Symbol"/>
              </a:rPr>
              <a:t>.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Update by episode </a:t>
            </a:r>
            <a:r>
              <a:rPr lang="en-US" sz="2400" dirty="0"/>
              <a:t>is less aggressive, allowing the algorithm to learn for a longer time, but it penalizes states that are not visited in an episode.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Update by FIRST-VISIT state count </a:t>
            </a:r>
            <a:r>
              <a:rPr lang="en-US" sz="2400" dirty="0"/>
              <a:t>is a trade-off strategy, that brings the best from both worlds, as it proposes a less aggressive decrease than “by state count” strategy and at the same time does not penalize states non-visited in an episode.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6093296"/>
            <a:ext cx="8206798" cy="576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/>
              <a:t>(*) This lack of learning most likely happens because the value of </a:t>
            </a:r>
            <a:r>
              <a:rPr lang="en-US" sz="1400" dirty="0">
                <a:sym typeface="Symbol"/>
              </a:rPr>
              <a:t> is reduced even when there is no actual update of the state value because non-zero rewards only occur at the two terminal states.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08566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1917"/>
            <a:ext cx="8229600" cy="47133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/>
              <a:t>In terms of </a:t>
            </a:r>
            <a:r>
              <a:rPr lang="en-US" sz="3000" b="1" dirty="0">
                <a:sym typeface="Symbol"/>
              </a:rPr>
              <a:t>learning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 </a:t>
            </a:r>
            <a:r>
              <a:rPr lang="en-US" sz="2400" b="1" dirty="0"/>
              <a:t>adaptive TD(</a:t>
            </a:r>
            <a:r>
              <a:rPr lang="en-US" sz="2400" b="1" dirty="0">
                <a:sym typeface="Symbol"/>
              </a:rPr>
              <a:t>) </a:t>
            </a:r>
            <a:r>
              <a:rPr lang="en-US" sz="2400" dirty="0">
                <a:sym typeface="Symbol"/>
              </a:rPr>
              <a:t>algorithm seems to </a:t>
            </a:r>
            <a:r>
              <a:rPr lang="en-US" sz="2400" b="1" dirty="0">
                <a:sym typeface="Symbol"/>
              </a:rPr>
              <a:t>perform as good as the best  </a:t>
            </a:r>
            <a:r>
              <a:rPr lang="en-US" sz="2400" dirty="0">
                <a:sym typeface="Symbol"/>
              </a:rPr>
              <a:t>among </a:t>
            </a:r>
            <a:r>
              <a:rPr lang="en-US" sz="2400" b="1" dirty="0">
                <a:sym typeface="Symbol"/>
              </a:rPr>
              <a:t>TD()</a:t>
            </a:r>
            <a:r>
              <a:rPr lang="en-US" sz="2400" dirty="0">
                <a:sym typeface="Symbol"/>
              </a:rPr>
              <a:t>, or even slightly better (in terms of faster convergence and possibly slightly lower RMSE), with the great advantage that there is no need to specify the value of this </a:t>
            </a:r>
            <a:r>
              <a:rPr lang="en-US" sz="2400" dirty="0" err="1">
                <a:sym typeface="Symbol"/>
              </a:rPr>
              <a:t>hyperparameter</a:t>
            </a:r>
            <a:r>
              <a:rPr lang="en-US" sz="2400" dirty="0">
                <a:sym typeface="Symbol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Out of the </a:t>
            </a:r>
            <a:r>
              <a:rPr lang="en-US" sz="2400" b="1" dirty="0"/>
              <a:t>two state-dependent </a:t>
            </a:r>
            <a:r>
              <a:rPr lang="en-US" sz="2400" b="1" dirty="0">
                <a:sym typeface="Symbol"/>
              </a:rPr>
              <a:t> strategies </a:t>
            </a:r>
            <a:r>
              <a:rPr lang="en-US" sz="2400" dirty="0">
                <a:sym typeface="Symbol"/>
              </a:rPr>
              <a:t>considered for adaptive TD() --(C) vs. (D)--, the </a:t>
            </a:r>
            <a:r>
              <a:rPr lang="en-US" sz="2400" b="1" dirty="0">
                <a:sym typeface="Symbol"/>
              </a:rPr>
              <a:t>best one </a:t>
            </a:r>
            <a:r>
              <a:rPr lang="en-US" sz="2400" dirty="0">
                <a:sym typeface="Symbol"/>
              </a:rPr>
              <a:t>(smaller RMSE, faster convergence) chooses </a:t>
            </a:r>
            <a:r>
              <a:rPr lang="en-US" sz="2400" b="1" dirty="0">
                <a:sym typeface="Symbol"/>
              </a:rPr>
              <a:t> as a function of the target error relative to the average state value function estimate </a:t>
            </a:r>
            <a:r>
              <a:rPr lang="en-US" sz="2400" dirty="0">
                <a:sym typeface="Symbol"/>
              </a:rPr>
              <a:t>over all states, which avoids divisions by a very small value observed in the other strategy.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67544" y="6093296"/>
            <a:ext cx="8206798" cy="5760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400" dirty="0"/>
              <a:t>(*) This lack of learning most likely happens because the value of </a:t>
            </a:r>
            <a:r>
              <a:rPr lang="en-US" sz="1400" dirty="0">
                <a:sym typeface="Symbol"/>
              </a:rPr>
              <a:t> is reduced even when there is no actual update of the state value because non-zero rewards only occur at the two terminal states.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3350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ym typeface="Symbol"/>
              </a:rPr>
              <a:t>Results of experiments</a:t>
            </a:r>
            <a:br>
              <a:rPr lang="en-US" dirty="0">
                <a:sym typeface="Symbol"/>
              </a:rPr>
            </a:br>
            <a:r>
              <a:rPr lang="en-US" dirty="0">
                <a:sym typeface="Symbol"/>
              </a:rPr>
              <a:t>run on Apr-2022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ATD(lambda) &amp; HATD(lambda)</a:t>
            </a:r>
          </a:p>
          <a:p>
            <a:r>
              <a:rPr lang="en-US" dirty="0"/>
              <a:t>(Adaptive and Homogeneous Adaptive TD(lambda))</a:t>
            </a:r>
          </a:p>
          <a:p>
            <a:endParaRPr lang="en-US" dirty="0"/>
          </a:p>
          <a:p>
            <a:r>
              <a:rPr lang="en-US" dirty="0"/>
              <a:t>Ref: simu_lambdas.py</a:t>
            </a:r>
          </a:p>
          <a:p>
            <a:r>
              <a:rPr lang="en-US" dirty="0"/>
              <a:t>(version of 28-Apr-2022)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5749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723-4F30-40BA-AF30-71C5EC34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= 0.1 CONSTANT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8DEE5-2C7E-43ED-962D-DE1BDE4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B64531-C21C-4C06-85F1-34EC3D283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3286"/>
            <a:ext cx="9144000" cy="472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27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F7DD-023F-4557-ACDF-DF35615A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ATD(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~ 0.1 CONSTANT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1536B-2BEF-4970-BA7C-0A052348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50ED9-8CB9-46AD-A907-B75F53A7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0147"/>
            <a:ext cx="9144000" cy="472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47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0559A-6B52-4AC3-BFC3-E85D9B26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HATD(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~ 0.1 CONSTANT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D2BC78-24D1-4D89-AF95-13600DEE2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5B8755-FF65-443E-8215-A8817729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531"/>
            <a:ext cx="9144000" cy="473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85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723-4F30-40BA-AF30-71C5EC34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= 1.0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8DEE5-2C7E-43ED-962D-DE1BDE4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1D5F2-28D0-4A65-9325-0CA7414B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6903"/>
            <a:ext cx="9144000" cy="47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89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F7DD-023F-4557-ACDF-DF35615A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= 1.0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1536B-2BEF-4970-BA7C-0A052348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16873-5C53-4417-9CF2-2657EC2F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665"/>
            <a:ext cx="9144000" cy="472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52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044D-47C9-498A-881A-BD513298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= 1.0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214FB-3D56-423E-AA4A-1B724BB1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E581A0-8572-4517-956B-09D7CD975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531"/>
            <a:ext cx="9144000" cy="4732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17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C723-4F30-40BA-AF30-71C5EC34C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= 0.1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F8DEE5-2C7E-43ED-962D-DE1BDE4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FB948-6B95-4B96-BA57-7379F29EF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2658"/>
            <a:ext cx="9144000" cy="473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ym typeface="Symbol"/>
              </a:rPr>
              <a:t>(A)</a:t>
            </a:r>
            <a:br>
              <a:rPr lang="en-US" sz="3600" dirty="0">
                <a:sym typeface="Symbol"/>
              </a:rPr>
            </a:br>
            <a:r>
              <a:rPr lang="en-US" sz="3600" dirty="0">
                <a:sym typeface="Symbol"/>
              </a:rPr>
              <a:t> adjusted by state count;</a:t>
            </a:r>
            <a:br>
              <a:rPr lang="en-US" sz="3600" dirty="0">
                <a:sym typeface="Symbol"/>
              </a:rPr>
            </a:br>
            <a:r>
              <a:rPr lang="en-US" sz="3600" dirty="0">
                <a:sym typeface="Symbol"/>
              </a:rPr>
              <a:t>adaptive  as a function of (t)/V(S(t))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121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F7DD-023F-4557-ACDF-DF35615A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~ 0.1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1536B-2BEF-4970-BA7C-0A052348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AA613-C04A-4407-94D7-9D10B63B0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9540"/>
            <a:ext cx="9144000" cy="473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1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044D-47C9-498A-881A-BD513298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~ 0.1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214FB-3D56-423E-AA4A-1B724BB1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ADD70F-F536-4B24-A0BD-C8C8AEC15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9906"/>
            <a:ext cx="9144000" cy="472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54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AF7DD-023F-4557-ACDF-DF35615A9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~ 0.1, 0.2, 0.3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F1536B-2BEF-4970-BA7C-0A052348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0524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E044D-47C9-498A-881A-BD5132984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HATD(</a:t>
            </a:r>
            <a:r>
              <a:rPr lang="en-IE" dirty="0">
                <a:sym typeface="Symbol" panose="05050102010706020507" pitchFamily="18" charset="2"/>
              </a:rPr>
              <a:t></a:t>
            </a:r>
            <a:r>
              <a:rPr lang="en-IE" dirty="0"/>
              <a:t>), </a:t>
            </a:r>
            <a:r>
              <a:rPr lang="en-IE" dirty="0">
                <a:sym typeface="Symbol" panose="05050102010706020507" pitchFamily="18" charset="2"/>
              </a:rPr>
              <a:t></a:t>
            </a:r>
            <a:r>
              <a:rPr lang="en-IE" dirty="0"/>
              <a:t> ~ 0.1, 0.2, 0.3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0214FB-3D56-423E-AA4A-1B724BB1A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68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7CA6-05E3-4A81-9281-56492FAF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TD(</a:t>
            </a:r>
            <a:r>
              <a:rPr lang="es-AR" dirty="0">
                <a:sym typeface="Symbol" panose="05050102010706020507" pitchFamily="18" charset="2"/>
              </a:rPr>
              <a:t>) and ATD() </a:t>
            </a:r>
            <a:r>
              <a:rPr lang="es-AR" dirty="0" err="1">
                <a:sym typeface="Symbol" panose="05050102010706020507" pitchFamily="18" charset="2"/>
              </a:rPr>
              <a:t>for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different</a:t>
            </a:r>
            <a:r>
              <a:rPr lang="es-AR" dirty="0">
                <a:sym typeface="Symbol" panose="05050102010706020507" pitchFamily="18" charset="2"/>
              </a:rPr>
              <a:t> ’s</a:t>
            </a:r>
            <a:br>
              <a:rPr lang="es-AR" dirty="0">
                <a:sym typeface="Symbol" panose="05050102010706020507" pitchFamily="18" charset="2"/>
              </a:rPr>
            </a:br>
            <a:r>
              <a:rPr lang="es-AR" dirty="0">
                <a:sym typeface="Symbol" panose="05050102010706020507" pitchFamily="18" charset="2"/>
              </a:rPr>
              <a:t>7-state 1D </a:t>
            </a:r>
            <a:r>
              <a:rPr lang="es-AR" dirty="0" err="1">
                <a:sym typeface="Symbol" panose="05050102010706020507" pitchFamily="18" charset="2"/>
              </a:rPr>
              <a:t>gridworld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2CB7C-6840-413D-A5D2-423CA6F8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34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7293FE-7206-49EF-AC47-D9E352C45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515960"/>
            <a:ext cx="4612952" cy="36527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B28D77-083A-40EE-B7A2-333BCDB5B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931" y="1453080"/>
            <a:ext cx="3665584" cy="276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83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C7CA6-05E3-4A81-9281-56492FAF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TD(</a:t>
            </a:r>
            <a:r>
              <a:rPr lang="es-AR" dirty="0">
                <a:sym typeface="Symbol" panose="05050102010706020507" pitchFamily="18" charset="2"/>
              </a:rPr>
              <a:t>) and HATD() </a:t>
            </a:r>
            <a:r>
              <a:rPr lang="es-AR" dirty="0" err="1">
                <a:sym typeface="Symbol" panose="05050102010706020507" pitchFamily="18" charset="2"/>
              </a:rPr>
              <a:t>for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different</a:t>
            </a:r>
            <a:r>
              <a:rPr lang="es-AR" dirty="0">
                <a:sym typeface="Symbol" panose="05050102010706020507" pitchFamily="18" charset="2"/>
              </a:rPr>
              <a:t> ’s</a:t>
            </a:r>
            <a:br>
              <a:rPr lang="es-AR" dirty="0">
                <a:sym typeface="Symbol" panose="05050102010706020507" pitchFamily="18" charset="2"/>
              </a:rPr>
            </a:br>
            <a:r>
              <a:rPr lang="es-AR" dirty="0">
                <a:sym typeface="Symbol" panose="05050102010706020507" pitchFamily="18" charset="2"/>
              </a:rPr>
              <a:t>7-state 1D </a:t>
            </a:r>
            <a:r>
              <a:rPr lang="es-AR" dirty="0" err="1">
                <a:sym typeface="Symbol" panose="05050102010706020507" pitchFamily="18" charset="2"/>
              </a:rPr>
              <a:t>gridworld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2CB7C-6840-413D-A5D2-423CA6F8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38252-D100-4CF4-903F-AE7CBBD0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12" y="1532981"/>
            <a:ext cx="4692620" cy="3624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C08F8F-05E0-41AE-9840-DC8CA8B1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29" y="1340768"/>
            <a:ext cx="3600400" cy="26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510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5372E4-2CB2-4AF0-B83A-0400689E9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155" y="4012405"/>
            <a:ext cx="3707167" cy="28009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C7CA6-05E3-4A81-9281-56492FAF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TD(</a:t>
            </a:r>
            <a:r>
              <a:rPr lang="es-AR" dirty="0">
                <a:sym typeface="Symbol" panose="05050102010706020507" pitchFamily="18" charset="2"/>
              </a:rPr>
              <a:t>) and ATD() </a:t>
            </a:r>
            <a:r>
              <a:rPr lang="es-AR" dirty="0" err="1">
                <a:sym typeface="Symbol" panose="05050102010706020507" pitchFamily="18" charset="2"/>
              </a:rPr>
              <a:t>for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different</a:t>
            </a:r>
            <a:r>
              <a:rPr lang="es-AR" dirty="0">
                <a:sym typeface="Symbol" panose="05050102010706020507" pitchFamily="18" charset="2"/>
              </a:rPr>
              <a:t> ’s</a:t>
            </a:r>
            <a:br>
              <a:rPr lang="es-AR" dirty="0">
                <a:sym typeface="Symbol" panose="05050102010706020507" pitchFamily="18" charset="2"/>
              </a:rPr>
            </a:br>
            <a:r>
              <a:rPr lang="es-AR" dirty="0">
                <a:sym typeface="Symbol" panose="05050102010706020507" pitchFamily="18" charset="2"/>
              </a:rPr>
              <a:t>19-state 1D </a:t>
            </a:r>
            <a:r>
              <a:rPr lang="es-AR" dirty="0" err="1">
                <a:sym typeface="Symbol" panose="05050102010706020507" pitchFamily="18" charset="2"/>
              </a:rPr>
              <a:t>gridworld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2CB7C-6840-413D-A5D2-423CA6F8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6A6E13-6B8C-4BF0-80EA-C9A9B23B0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33" y="1531949"/>
            <a:ext cx="4545183" cy="36252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31032-B00E-4D9D-9732-EBB91E5A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550" y="1388865"/>
            <a:ext cx="3709238" cy="2800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B91FB-EE4D-4137-9A66-B3C987A33B75}"/>
              </a:ext>
            </a:extLst>
          </p:cNvPr>
          <p:cNvSpPr txBox="1"/>
          <p:nvPr/>
        </p:nvSpPr>
        <p:spPr>
          <a:xfrm rot="16200000">
            <a:off x="7658837" y="507920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ym typeface="Symbol" panose="05050102010706020507" pitchFamily="18" charset="2"/>
              </a:rPr>
              <a:t>max = 0.99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5FCB4-2D1F-4C39-AE1B-75FB1210D9C4}"/>
              </a:ext>
            </a:extLst>
          </p:cNvPr>
          <p:cNvSpPr txBox="1"/>
          <p:nvPr/>
        </p:nvSpPr>
        <p:spPr>
          <a:xfrm rot="16200000">
            <a:off x="7658837" y="249713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ym typeface="Symbol" panose="05050102010706020507" pitchFamily="18" charset="2"/>
              </a:rPr>
              <a:t>max = 0.95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25150777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26245F-127D-4803-8B57-DF01D5A4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4052462"/>
            <a:ext cx="3600400" cy="26889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C7CA6-05E3-4A81-9281-56492FAF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TD(</a:t>
            </a:r>
            <a:r>
              <a:rPr lang="es-AR" dirty="0">
                <a:sym typeface="Symbol" panose="05050102010706020507" pitchFamily="18" charset="2"/>
              </a:rPr>
              <a:t>) and HATD() </a:t>
            </a:r>
            <a:r>
              <a:rPr lang="es-AR" dirty="0" err="1">
                <a:sym typeface="Symbol" panose="05050102010706020507" pitchFamily="18" charset="2"/>
              </a:rPr>
              <a:t>for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different</a:t>
            </a:r>
            <a:r>
              <a:rPr lang="es-AR" dirty="0">
                <a:sym typeface="Symbol" panose="05050102010706020507" pitchFamily="18" charset="2"/>
              </a:rPr>
              <a:t> ’s</a:t>
            </a:r>
            <a:br>
              <a:rPr lang="es-AR" dirty="0">
                <a:sym typeface="Symbol" panose="05050102010706020507" pitchFamily="18" charset="2"/>
              </a:rPr>
            </a:br>
            <a:r>
              <a:rPr lang="es-AR" dirty="0">
                <a:sym typeface="Symbol" panose="05050102010706020507" pitchFamily="18" charset="2"/>
              </a:rPr>
              <a:t>19-state 1D </a:t>
            </a:r>
            <a:r>
              <a:rPr lang="es-AR" dirty="0" err="1">
                <a:sym typeface="Symbol" panose="05050102010706020507" pitchFamily="18" charset="2"/>
              </a:rPr>
              <a:t>gridworld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32CB7C-6840-413D-A5D2-423CA6F8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212C-6773-4372-9CEE-6B2A3E1D3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56792"/>
            <a:ext cx="4524271" cy="3585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8224DB-22CB-48FB-A673-32077FEBC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417638"/>
            <a:ext cx="3629079" cy="27032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5B72BF-EFEB-4A1E-9225-34AD50547DA8}"/>
              </a:ext>
            </a:extLst>
          </p:cNvPr>
          <p:cNvSpPr txBox="1"/>
          <p:nvPr/>
        </p:nvSpPr>
        <p:spPr>
          <a:xfrm rot="16200000">
            <a:off x="7658837" y="507920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ym typeface="Symbol" panose="05050102010706020507" pitchFamily="18" charset="2"/>
              </a:rPr>
              <a:t>max = 0.8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E23BB-2048-48D2-BD97-B791B5640E0A}"/>
              </a:ext>
            </a:extLst>
          </p:cNvPr>
          <p:cNvSpPr txBox="1"/>
          <p:nvPr/>
        </p:nvSpPr>
        <p:spPr>
          <a:xfrm rot="16200000">
            <a:off x="7658837" y="249713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ym typeface="Symbol" panose="05050102010706020507" pitchFamily="18" charset="2"/>
              </a:rPr>
              <a:t>max = 0.95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3A3BE-779E-4B26-9316-3FEA7EC184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080" y="5045733"/>
            <a:ext cx="2061568" cy="1555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776E753-C6B5-4D0C-BE6D-38874B75C347}"/>
              </a:ext>
            </a:extLst>
          </p:cNvPr>
          <p:cNvSpPr txBox="1"/>
          <p:nvPr/>
        </p:nvSpPr>
        <p:spPr>
          <a:xfrm rot="16200000">
            <a:off x="1223069" y="5638647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dirty="0">
                <a:sym typeface="Symbol" panose="05050102010706020507" pitchFamily="18" charset="2"/>
              </a:rPr>
              <a:t>max </a:t>
            </a:r>
            <a:r>
              <a:rPr lang="en-IE">
                <a:sym typeface="Symbol" panose="05050102010706020507" pitchFamily="18" charset="2"/>
              </a:rPr>
              <a:t>= 0.5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970704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ym typeface="Symbol"/>
              </a:rPr>
              <a:t>APPENDIX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38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/>
              </a:rPr>
              <a:t>Distribution of  by state over time</a:t>
            </a:r>
            <a:br>
              <a:rPr lang="en-US" sz="2800" dirty="0">
                <a:sym typeface="Symbol"/>
              </a:rPr>
            </a:br>
            <a:r>
              <a:rPr lang="en-US" sz="2400" dirty="0">
                <a:sym typeface="Symbol"/>
              </a:rPr>
              <a:t>Boltzmann law f(x) = 1 – exp(-|x|) is a function of x = (t)/</a:t>
            </a:r>
            <a:r>
              <a:rPr lang="en-US" sz="2400" i="1" dirty="0">
                <a:solidFill>
                  <a:srgbClr val="C00000"/>
                </a:solidFill>
                <a:sym typeface="Symbol"/>
              </a:rPr>
              <a:t>V(S(t))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6271" y="1773977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First</a:t>
            </a:r>
          </a:p>
          <a:p>
            <a:pPr algn="ctr"/>
            <a:r>
              <a:rPr lang="en-US" sz="1400" b="1" dirty="0"/>
              <a:t>20 episodes</a:t>
            </a:r>
          </a:p>
        </p:txBody>
      </p:sp>
      <p:pic>
        <p:nvPicPr>
          <p:cNvPr id="1026" name="Picture 2"/>
          <p:cNvPicPr>
            <a:picLocks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6" t="15873" r="5323" b="10232"/>
          <a:stretch/>
        </p:blipFill>
        <p:spPr bwMode="auto">
          <a:xfrm>
            <a:off x="1255988" y="1404257"/>
            <a:ext cx="7852516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2" t="16675" r="4260" b="10611"/>
          <a:stretch/>
        </p:blipFill>
        <p:spPr bwMode="auto">
          <a:xfrm>
            <a:off x="1245119" y="2968486"/>
            <a:ext cx="7884368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4"/>
          <p:cNvPicPr>
            <a:picLocks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8" t="15897" r="4064" b="8443"/>
          <a:stretch/>
        </p:blipFill>
        <p:spPr bwMode="auto">
          <a:xfrm>
            <a:off x="1246721" y="4553113"/>
            <a:ext cx="7882765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45587" y="3356992"/>
            <a:ext cx="1156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First</a:t>
            </a:r>
          </a:p>
          <a:p>
            <a:pPr algn="ctr"/>
            <a:r>
              <a:rPr lang="en-US" sz="1400" b="1" dirty="0"/>
              <a:t>200 episodes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608" y="5013176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First</a:t>
            </a:r>
          </a:p>
          <a:p>
            <a:pPr algn="ctr"/>
            <a:r>
              <a:rPr lang="en-US" sz="1400" b="1" dirty="0"/>
              <a:t>1000 episodes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3509" y="5982379"/>
            <a:ext cx="842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observe that the distribution of </a:t>
            </a:r>
            <a:r>
              <a:rPr lang="en-US" sz="1600" dirty="0">
                <a:sym typeface="Symbol"/>
              </a:rPr>
              <a:t> by state tends to an Atari shape… which is </a:t>
            </a:r>
            <a:r>
              <a:rPr lang="en-US" sz="1600" b="1" dirty="0">
                <a:sym typeface="Symbol"/>
              </a:rPr>
              <a:t>due to the division by V(S(t)) which is very small for middle states</a:t>
            </a:r>
            <a:r>
              <a:rPr lang="en-US" sz="1600" dirty="0">
                <a:sym typeface="Symbol"/>
              </a:rPr>
              <a:t>, explaining the larger values of  for those states compared to border states.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8480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MC, </a:t>
            </a:r>
            <a:r>
              <a:rPr lang="en-US" sz="3600" dirty="0">
                <a:sym typeface="Symbol"/>
              </a:rPr>
              <a:t>-</a:t>
            </a:r>
            <a:r>
              <a:rPr lang="en-US" sz="3600" dirty="0"/>
              <a:t>adjust by first-visit State Count</a:t>
            </a:r>
            <a:br>
              <a:rPr lang="en-US" sz="3600" dirty="0"/>
            </a:br>
            <a:r>
              <a:rPr lang="en-US" sz="3600" dirty="0"/>
              <a:t>seed=1717, #</a:t>
            </a:r>
            <a:r>
              <a:rPr lang="en-US" sz="3600" dirty="0" err="1"/>
              <a:t>exp</a:t>
            </a:r>
            <a:r>
              <a:rPr lang="en-US" sz="3600" dirty="0"/>
              <a:t>=10, start=10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616" y="6309320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variability observed across experiments (not plotted) is reasonable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5616" y="6033434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Initial </a:t>
            </a:r>
            <a:r>
              <a:rPr lang="en-US" sz="1400" i="1" dirty="0">
                <a:sym typeface="Symbol"/>
              </a:rPr>
              <a:t> = 1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 descr="E:\Daniel\Projects\PhD-RL-Toulouse\projects\RL-001-MemoryManagement\results\SimulateTDLambda-DifferentLambdas&amp;Adaptive\mc_adjust_by_count_first_vis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31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751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800" dirty="0">
                    <a:sym typeface="Symbol"/>
                  </a:rPr>
                  <a:t>Distribution of  by state over time</a:t>
                </a:r>
                <a:br>
                  <a:rPr lang="en-US" sz="2800" dirty="0">
                    <a:sym typeface="Symbol"/>
                  </a:rPr>
                </a:br>
                <a:r>
                  <a:rPr lang="en-US" sz="2400" dirty="0">
                    <a:sym typeface="Symbol"/>
                  </a:rPr>
                  <a:t>Boltzmann law is a function of (t)/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a:rPr lang="es-AR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  <m:t>|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/>
                            <a:sym typeface="Symbol"/>
                          </a:rPr>
                          <m:t>𝑉</m:t>
                        </m:r>
                      </m:e>
                    </m:acc>
                    <m:d>
                      <m:d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/>
                            <a:sym typeface="Symbol"/>
                          </a:rPr>
                          <m:t>𝑡</m:t>
                        </m:r>
                      </m:e>
                    </m:d>
                    <m:r>
                      <a:rPr lang="es-AR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sym typeface="Symbol"/>
                      </a:rPr>
                      <m:t>|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159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3509" y="5243714"/>
            <a:ext cx="84229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this case </a:t>
            </a:r>
            <a:r>
              <a:rPr lang="en-US" sz="1600" b="1" dirty="0"/>
              <a:t>we avoid a division by a very small state value</a:t>
            </a:r>
            <a:r>
              <a:rPr lang="en-US" sz="1600" dirty="0"/>
              <a:t> for middle states by replacing V(S(t)) with the value function averaged over all states at time t. This still gives a </a:t>
            </a:r>
            <a:r>
              <a:rPr lang="en-US" sz="1600" b="1" dirty="0"/>
              <a:t>qualitative measure of the magnitude of </a:t>
            </a:r>
            <a:r>
              <a:rPr lang="en-US" sz="1600" b="1" dirty="0">
                <a:sym typeface="Symbol"/>
              </a:rPr>
              <a:t>(t)</a:t>
            </a:r>
            <a:r>
              <a:rPr lang="en-US" sz="1600" dirty="0">
                <a:sym typeface="Symbol"/>
              </a:rPr>
              <a:t> (i.e. whether it is large or small) which is essential to correctly define . After introducing this change we see that the state distribution of  tends to </a:t>
            </a:r>
            <a:r>
              <a:rPr lang="en-US" sz="1600" b="1" dirty="0">
                <a:sym typeface="Symbol"/>
              </a:rPr>
              <a:t>almost a constant value</a:t>
            </a:r>
            <a:r>
              <a:rPr lang="en-US" sz="1600" dirty="0">
                <a:sym typeface="Symbol"/>
              </a:rPr>
              <a:t>.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253509" y="6309320"/>
            <a:ext cx="8422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Note that the constant value is a characteristic of this 1D </a:t>
            </a:r>
            <a:r>
              <a:rPr lang="en-US" sz="1400" i="1" dirty="0" err="1"/>
              <a:t>gridworld</a:t>
            </a:r>
            <a:r>
              <a:rPr lang="en-US" sz="1400" i="1" dirty="0"/>
              <a:t>, where all state values differ from their </a:t>
            </a:r>
            <a:r>
              <a:rPr lang="en-US" sz="1400" i="1" dirty="0" err="1"/>
              <a:t>neighbour’s</a:t>
            </a:r>
            <a:r>
              <a:rPr lang="en-US" sz="1400" i="1" dirty="0"/>
              <a:t> by a constant value (= 0.1 in the 19-state 1D </a:t>
            </a:r>
            <a:r>
              <a:rPr lang="en-US" sz="1400" i="1" dirty="0" err="1"/>
              <a:t>gridworld</a:t>
            </a:r>
            <a:r>
              <a:rPr lang="en-US" sz="1400" i="1" dirty="0"/>
              <a:t>).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2" t="10058" r="5938" b="8747"/>
          <a:stretch/>
        </p:blipFill>
        <p:spPr bwMode="auto">
          <a:xfrm>
            <a:off x="899592" y="1340768"/>
            <a:ext cx="7546270" cy="3903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53736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Comparison of the average </a:t>
            </a:r>
            <a:r>
              <a:rPr lang="en-US" sz="2800" dirty="0">
                <a:sym typeface="Symbol"/>
              </a:rPr>
              <a:t> by episode and estimated value function between the two Boltzmann laws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41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" t="23568" b="5875"/>
          <a:stretch/>
        </p:blipFill>
        <p:spPr bwMode="auto">
          <a:xfrm>
            <a:off x="1222156" y="1710100"/>
            <a:ext cx="2771016" cy="178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6" t="23128" b="5024"/>
          <a:stretch/>
        </p:blipFill>
        <p:spPr bwMode="auto">
          <a:xfrm>
            <a:off x="5153336" y="1681081"/>
            <a:ext cx="2747396" cy="181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3" t="23551" r="7585" b="8846"/>
          <a:stretch/>
        </p:blipFill>
        <p:spPr bwMode="auto">
          <a:xfrm>
            <a:off x="5135870" y="3496556"/>
            <a:ext cx="2543659" cy="17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" t="23688" r="6625" b="9003"/>
          <a:stretch/>
        </p:blipFill>
        <p:spPr bwMode="auto">
          <a:xfrm>
            <a:off x="1238093" y="3496556"/>
            <a:ext cx="2573587" cy="170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3648" y="1340768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sym typeface="Symbol"/>
              </a:rPr>
              <a:t>Boltzmann((t)/</a:t>
            </a:r>
            <a:r>
              <a:rPr lang="en-US" b="1" i="1" dirty="0">
                <a:solidFill>
                  <a:srgbClr val="C00000"/>
                </a:solidFill>
                <a:sym typeface="Symbol"/>
              </a:rPr>
              <a:t>V(S(t))</a:t>
            </a:r>
            <a:r>
              <a:rPr lang="en-US" b="1" dirty="0">
                <a:solidFill>
                  <a:srgbClr val="C00000"/>
                </a:solidFill>
                <a:sym typeface="Symbol"/>
              </a:rPr>
              <a:t>)</a:t>
            </a:r>
            <a:endParaRPr lang="en-US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45654" y="1356704"/>
                <a:ext cx="24513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  <a:sym typeface="Symbol"/>
                  </a:rPr>
                  <a:t>Boltzmann((t)/|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/>
                            <a:sym typeface="Symbol"/>
                          </a:rPr>
                          <m:t>𝑽</m:t>
                        </m:r>
                      </m:e>
                    </m:acc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sym typeface="Symbol"/>
                      </a:rPr>
                      <m:t>(</m:t>
                    </m:r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sym typeface="Symbol"/>
                      </a:rPr>
                      <m:t>𝒕</m:t>
                    </m:r>
                    <m:r>
                      <a:rPr lang="en-US" b="1" i="1">
                        <a:solidFill>
                          <a:srgbClr val="00B050"/>
                        </a:solidFill>
                        <a:latin typeface="Cambria Math"/>
                        <a:sym typeface="Symbol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  <a:sym typeface="Symbol"/>
                  </a:rPr>
                  <a:t>|)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5654" y="1356704"/>
                <a:ext cx="2451312" cy="369332"/>
              </a:xfrm>
              <a:prstGeom prst="rect">
                <a:avLst/>
              </a:prstGeom>
              <a:blipFill>
                <a:blip r:embed="rId6"/>
                <a:stretch>
                  <a:fillRect l="-2239" t="-13333" r="-1741" b="-2666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53509" y="5229200"/>
            <a:ext cx="8422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Both estimated functions after 1000 episodes are of good quality, but the </a:t>
            </a:r>
            <a:r>
              <a:rPr lang="en-US" sz="1600" b="1" dirty="0">
                <a:solidFill>
                  <a:srgbClr val="C00000"/>
                </a:solidFill>
              </a:rPr>
              <a:t>red Boltzmann law</a:t>
            </a:r>
            <a:r>
              <a:rPr lang="en-US" sz="1600" dirty="0"/>
              <a:t> (left) generates a </a:t>
            </a:r>
            <a:r>
              <a:rPr lang="en-US" sz="1600" b="1" dirty="0">
                <a:solidFill>
                  <a:srgbClr val="C00000"/>
                </a:solidFill>
              </a:rPr>
              <a:t>very “noisy” </a:t>
            </a:r>
            <a:r>
              <a:rPr lang="en-US" sz="1600" b="1" dirty="0">
                <a:solidFill>
                  <a:srgbClr val="C00000"/>
                </a:solidFill>
                <a:sym typeface="Symbol"/>
              </a:rPr>
              <a:t> structure</a:t>
            </a:r>
            <a:r>
              <a:rPr lang="en-US" sz="1600" dirty="0">
                <a:sym typeface="Symbol"/>
              </a:rPr>
              <a:t>, which is clearly an artifact since, near convergence, all states have similar (t)’s, namely around 0.1, which is the difference in state value for contiguous states.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8994" y="6084585"/>
                <a:ext cx="84229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On the contrary, the </a:t>
                </a:r>
                <a:r>
                  <a:rPr lang="en-US" sz="1600" b="1" dirty="0">
                    <a:solidFill>
                      <a:srgbClr val="00B050"/>
                    </a:solidFill>
                  </a:rPr>
                  <a:t>green Boltzmann law</a:t>
                </a:r>
                <a:r>
                  <a:rPr lang="en-US" sz="1600" dirty="0"/>
                  <a:t> (right) generates a </a:t>
                </a:r>
                <a:r>
                  <a:rPr lang="en-US" sz="1600" b="1" dirty="0">
                    <a:solidFill>
                      <a:srgbClr val="00B050"/>
                    </a:solidFill>
                    <a:sym typeface="Symbol"/>
                  </a:rPr>
                  <a:t> structure that converges to ~ 0.2</a:t>
                </a:r>
                <a:r>
                  <a:rPr lang="en-US" sz="1600" dirty="0">
                    <a:sym typeface="Symbol"/>
                  </a:rPr>
                  <a:t>, which is ~ 1 – </a:t>
                </a:r>
                <a:r>
                  <a:rPr lang="en-US" sz="1600" dirty="0" err="1">
                    <a:sym typeface="Symbol"/>
                  </a:rPr>
                  <a:t>exp</a:t>
                </a:r>
                <a:r>
                  <a:rPr lang="en-US" sz="1600" dirty="0">
                    <a:sym typeface="Symbol"/>
                  </a:rPr>
                  <a:t>(-0.1/0.5) = 0.18, which comes from the fact that () ~= 0.1 is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Symbol"/>
                          </a:rPr>
                        </m:ctrlPr>
                      </m:accPr>
                      <m:e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/>
                            <a:sym typeface="Symbol"/>
                          </a:rPr>
                          <m:t>𝑉</m:t>
                        </m:r>
                      </m:e>
                    </m:acc>
                    <m:r>
                      <a:rPr lang="en-US" sz="1600" b="0" i="1">
                        <a:solidFill>
                          <a:schemeClr val="tx1"/>
                        </a:solidFill>
                        <a:latin typeface="Cambria Math"/>
                        <a:sym typeface="Symbol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/>
                        <a:sym typeface="Symbol"/>
                      </a:rPr>
                      <m:t></m:t>
                    </m:r>
                    <m:r>
                      <a:rPr lang="en-US" sz="1600" b="0" i="1">
                        <a:solidFill>
                          <a:schemeClr val="tx1"/>
                        </a:solidFill>
                        <a:latin typeface="Cambria Math"/>
                        <a:sym typeface="Symbol"/>
                      </a:rPr>
                      <m:t>)</m:t>
                    </m:r>
                  </m:oMath>
                </a14:m>
                <a:r>
                  <a:rPr lang="en-US" sz="1600" dirty="0">
                    <a:sym typeface="Symbol"/>
                  </a:rPr>
                  <a:t> ~= 0.5. </a:t>
                </a:r>
                <a:endParaRPr lang="en-US" sz="1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994" y="6084585"/>
                <a:ext cx="8422947" cy="584775"/>
              </a:xfrm>
              <a:prstGeom prst="rect">
                <a:avLst/>
              </a:prstGeom>
              <a:blipFill rotWithShape="1">
                <a:blip r:embed="rId7"/>
                <a:stretch>
                  <a:fillRect l="-362" t="-4167" b="-1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60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When </a:t>
            </a:r>
            <a:r>
              <a:rPr lang="en-US" sz="3600" dirty="0">
                <a:sym typeface="Symbol"/>
              </a:rPr>
              <a:t> is adjusted by the </a:t>
            </a:r>
            <a:r>
              <a:rPr lang="en-US" sz="3600" i="1" dirty="0">
                <a:sym typeface="Symbol"/>
              </a:rPr>
              <a:t>absolute</a:t>
            </a:r>
            <a:r>
              <a:rPr lang="en-US" sz="3600" dirty="0">
                <a:sym typeface="Symbol"/>
              </a:rPr>
              <a:t> (t)…</a:t>
            </a:r>
            <a:br>
              <a:rPr lang="en-US" sz="3600" dirty="0">
                <a:sym typeface="Symbol"/>
              </a:rPr>
            </a:br>
            <a:r>
              <a:rPr lang="en-US" sz="2400" dirty="0">
                <a:sym typeface="Symbol"/>
              </a:rPr>
              <a:t>Boltzmann law is a function of (t)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42</a:t>
            </a:fld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5" t="23434" b="5113"/>
          <a:stretch/>
        </p:blipFill>
        <p:spPr bwMode="auto">
          <a:xfrm>
            <a:off x="5148064" y="1875091"/>
            <a:ext cx="3456384" cy="227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0" t="10500" r="4629" b="7595"/>
          <a:stretch/>
        </p:blipFill>
        <p:spPr bwMode="auto">
          <a:xfrm>
            <a:off x="251520" y="1770043"/>
            <a:ext cx="4806345" cy="2451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" t="22612" r="6464" b="10065"/>
          <a:stretch/>
        </p:blipFill>
        <p:spPr bwMode="auto">
          <a:xfrm>
            <a:off x="5148063" y="4221088"/>
            <a:ext cx="3250533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9512" y="4221088"/>
            <a:ext cx="50405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We observe the following:</a:t>
            </a:r>
          </a:p>
          <a:p>
            <a:r>
              <a:rPr lang="en-US" sz="1600" dirty="0"/>
              <a:t>- The </a:t>
            </a:r>
            <a:r>
              <a:rPr lang="en-US" sz="1600" b="1" dirty="0">
                <a:sym typeface="Symbol"/>
              </a:rPr>
              <a:t> structure tends to ~ 0.1</a:t>
            </a:r>
            <a:r>
              <a:rPr lang="en-US" sz="1600" dirty="0">
                <a:sym typeface="Symbol"/>
              </a:rPr>
              <a:t>, which is the value of ().</a:t>
            </a:r>
          </a:p>
          <a:p>
            <a:r>
              <a:rPr lang="en-US" sz="1600" dirty="0"/>
              <a:t>- Although the </a:t>
            </a:r>
            <a:r>
              <a:rPr lang="en-US" sz="1600" dirty="0">
                <a:sym typeface="Symbol"/>
              </a:rPr>
              <a:t></a:t>
            </a:r>
            <a:r>
              <a:rPr lang="en-US" sz="1600" dirty="0"/>
              <a:t> structure is </a:t>
            </a:r>
            <a:r>
              <a:rPr lang="en-US" sz="1600" i="1" dirty="0"/>
              <a:t>not </a:t>
            </a:r>
            <a:r>
              <a:rPr lang="en-US" sz="1600" dirty="0"/>
              <a:t>noisy, the </a:t>
            </a:r>
            <a:r>
              <a:rPr lang="en-US" sz="1600" b="1" dirty="0"/>
              <a:t>convergence to the true value function is slower </a:t>
            </a:r>
            <a:r>
              <a:rPr lang="en-US" sz="1600" dirty="0"/>
              <a:t>than in the other two cases presented earlier.</a:t>
            </a:r>
          </a:p>
          <a:p>
            <a:r>
              <a:rPr lang="en-US" sz="1600" dirty="0"/>
              <a:t>- Contrary to the other two cases, </a:t>
            </a:r>
            <a:r>
              <a:rPr lang="en-US" sz="1600" b="1" dirty="0"/>
              <a:t>the values of </a:t>
            </a:r>
            <a:r>
              <a:rPr lang="en-US" sz="1600" b="1" dirty="0">
                <a:sym typeface="Symbol"/>
              </a:rPr>
              <a:t> don’t “jump immediately” to the limit value</a:t>
            </a:r>
            <a:r>
              <a:rPr lang="en-US" sz="1600" dirty="0">
                <a:sym typeface="Symbol"/>
              </a:rPr>
              <a:t>, but tends to it more slowly.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1203056" y="1393031"/>
            <a:ext cx="2792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Distribution of </a:t>
            </a:r>
            <a:r>
              <a:rPr lang="en-US" sz="1400" b="1" dirty="0">
                <a:sym typeface="Symbol"/>
              </a:rPr>
              <a:t> by state </a:t>
            </a:r>
            <a:r>
              <a:rPr lang="en-US" sz="1400" b="1">
                <a:sym typeface="Symbol"/>
              </a:rPr>
              <a:t>over time</a:t>
            </a:r>
            <a:endParaRPr 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39050" y="1393031"/>
            <a:ext cx="3637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Convergence speed and average </a:t>
            </a:r>
            <a:r>
              <a:rPr lang="en-US" sz="1400" b="1" dirty="0">
                <a:sym typeface="Symbol"/>
              </a:rPr>
              <a:t> by episode</a:t>
            </a:r>
            <a:endParaRPr lang="en-US" sz="1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D5870222-B56B-455B-99BF-B20F7B180D77}"/>
                  </a:ext>
                </a:extLst>
              </p14:cNvPr>
              <p14:cNvContentPartPr/>
              <p14:nvPr/>
            </p14:nvContentPartPr>
            <p14:xfrm>
              <a:off x="1765440" y="6195960"/>
              <a:ext cx="259200" cy="2772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D5870222-B56B-455B-99BF-B20F7B180D7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56440" y="6187320"/>
                <a:ext cx="276840" cy="29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678EE57-CFD5-428C-A7C9-D74D71090333}"/>
                  </a:ext>
                </a:extLst>
              </p14:cNvPr>
              <p14:cNvContentPartPr/>
              <p14:nvPr/>
            </p14:nvContentPartPr>
            <p14:xfrm>
              <a:off x="2169360" y="6048000"/>
              <a:ext cx="451440" cy="369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678EE57-CFD5-428C-A7C9-D74D7109033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0720" y="6039360"/>
                <a:ext cx="4690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83352E6-050E-4AF0-A583-70DDEED33864}"/>
                  </a:ext>
                </a:extLst>
              </p14:cNvPr>
              <p14:cNvContentPartPr/>
              <p14:nvPr/>
            </p14:nvContentPartPr>
            <p14:xfrm>
              <a:off x="3234960" y="6140520"/>
              <a:ext cx="277200" cy="295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83352E6-050E-4AF0-A583-70DDEED3386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26320" y="6131890"/>
                <a:ext cx="294840" cy="3135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849F8C0-D2EF-4922-B378-C25662F09433}"/>
                  </a:ext>
                </a:extLst>
              </p14:cNvPr>
              <p14:cNvContentPartPr/>
              <p14:nvPr/>
            </p14:nvContentPartPr>
            <p14:xfrm>
              <a:off x="2845080" y="6240960"/>
              <a:ext cx="151200" cy="64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849F8C0-D2EF-4922-B378-C25662F0943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836080" y="6232010"/>
                <a:ext cx="168840" cy="82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EE4943A-EF37-4DCB-B7C3-8ED2A4DBE0A7}"/>
                  </a:ext>
                </a:extLst>
              </p14:cNvPr>
              <p14:cNvContentPartPr/>
              <p14:nvPr/>
            </p14:nvContentPartPr>
            <p14:xfrm>
              <a:off x="4008960" y="6202440"/>
              <a:ext cx="117720" cy="100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EE4943A-EF37-4DCB-B7C3-8ED2A4DBE0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99960" y="6193440"/>
                <a:ext cx="1353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F856E4A-A4A0-45F6-9C1A-6A8D9DCD42B1}"/>
                  </a:ext>
                </a:extLst>
              </p14:cNvPr>
              <p14:cNvContentPartPr/>
              <p14:nvPr/>
            </p14:nvContentPartPr>
            <p14:xfrm>
              <a:off x="3578400" y="6004800"/>
              <a:ext cx="102960" cy="21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F856E4A-A4A0-45F6-9C1A-6A8D9DCD42B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69400" y="5996160"/>
                <a:ext cx="1206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23C4765-0331-4AFB-9454-27B2EFBDBCE6}"/>
                  </a:ext>
                </a:extLst>
              </p14:cNvPr>
              <p14:cNvContentPartPr/>
              <p14:nvPr/>
            </p14:nvContentPartPr>
            <p14:xfrm>
              <a:off x="3583440" y="6081120"/>
              <a:ext cx="330480" cy="34596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23C4765-0331-4AFB-9454-27B2EFBDBCE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74800" y="6072480"/>
                <a:ext cx="3481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102" name="Ink 4101">
                <a:extLst>
                  <a:ext uri="{FF2B5EF4-FFF2-40B4-BE49-F238E27FC236}">
                    <a16:creationId xmlns:a16="http://schemas.microsoft.com/office/drawing/2014/main" id="{7DD16C1B-859C-499B-903A-ECA0AEE69DA3}"/>
                  </a:ext>
                </a:extLst>
              </p14:cNvPr>
              <p14:cNvContentPartPr/>
              <p14:nvPr/>
            </p14:nvContentPartPr>
            <p14:xfrm>
              <a:off x="5552640" y="6614640"/>
              <a:ext cx="90360" cy="142560"/>
            </p14:xfrm>
          </p:contentPart>
        </mc:Choice>
        <mc:Fallback xmlns="">
          <p:pic>
            <p:nvPicPr>
              <p:cNvPr id="4102" name="Ink 4101">
                <a:extLst>
                  <a:ext uri="{FF2B5EF4-FFF2-40B4-BE49-F238E27FC236}">
                    <a16:creationId xmlns:a16="http://schemas.microsoft.com/office/drawing/2014/main" id="{7DD16C1B-859C-499B-903A-ECA0AEE69DA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544000" y="6606000"/>
                <a:ext cx="10800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107" name="Ink 4106">
                <a:extLst>
                  <a:ext uri="{FF2B5EF4-FFF2-40B4-BE49-F238E27FC236}">
                    <a16:creationId xmlns:a16="http://schemas.microsoft.com/office/drawing/2014/main" id="{5F6BEF75-4097-49FD-AA10-CB657ADE4E0E}"/>
                  </a:ext>
                </a:extLst>
              </p14:cNvPr>
              <p14:cNvContentPartPr/>
              <p14:nvPr/>
            </p14:nvContentPartPr>
            <p14:xfrm>
              <a:off x="4192200" y="6030720"/>
              <a:ext cx="1295640" cy="711720"/>
            </p14:xfrm>
          </p:contentPart>
        </mc:Choice>
        <mc:Fallback xmlns="">
          <p:pic>
            <p:nvPicPr>
              <p:cNvPr id="4107" name="Ink 4106">
                <a:extLst>
                  <a:ext uri="{FF2B5EF4-FFF2-40B4-BE49-F238E27FC236}">
                    <a16:creationId xmlns:a16="http://schemas.microsoft.com/office/drawing/2014/main" id="{5F6BEF75-4097-49FD-AA10-CB657ADE4E0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183202" y="6021725"/>
                <a:ext cx="1313275" cy="7293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108" name="Ink 4107">
                <a:extLst>
                  <a:ext uri="{FF2B5EF4-FFF2-40B4-BE49-F238E27FC236}">
                    <a16:creationId xmlns:a16="http://schemas.microsoft.com/office/drawing/2014/main" id="{5D68F583-2CF6-4D51-8FD2-3E3D0ECD4731}"/>
                  </a:ext>
                </a:extLst>
              </p14:cNvPr>
              <p14:cNvContentPartPr/>
              <p14:nvPr/>
            </p14:nvContentPartPr>
            <p14:xfrm>
              <a:off x="6089160" y="6362400"/>
              <a:ext cx="173160" cy="304920"/>
            </p14:xfrm>
          </p:contentPart>
        </mc:Choice>
        <mc:Fallback xmlns="">
          <p:pic>
            <p:nvPicPr>
              <p:cNvPr id="4108" name="Ink 4107">
                <a:extLst>
                  <a:ext uri="{FF2B5EF4-FFF2-40B4-BE49-F238E27FC236}">
                    <a16:creationId xmlns:a16="http://schemas.microsoft.com/office/drawing/2014/main" id="{5D68F583-2CF6-4D51-8FD2-3E3D0ECD473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80160" y="6353760"/>
                <a:ext cx="1908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80" name="Ink 4179">
                <a:extLst>
                  <a:ext uri="{FF2B5EF4-FFF2-40B4-BE49-F238E27FC236}">
                    <a16:creationId xmlns:a16="http://schemas.microsoft.com/office/drawing/2014/main" id="{B203CCAB-BC58-45CB-AE33-7A59D6FF0290}"/>
                  </a:ext>
                </a:extLst>
              </p14:cNvPr>
              <p14:cNvContentPartPr/>
              <p14:nvPr/>
            </p14:nvContentPartPr>
            <p14:xfrm>
              <a:off x="6728160" y="6021120"/>
              <a:ext cx="2265480" cy="852120"/>
            </p14:xfrm>
          </p:contentPart>
        </mc:Choice>
        <mc:Fallback xmlns="">
          <p:pic>
            <p:nvPicPr>
              <p:cNvPr id="4180" name="Ink 4179">
                <a:extLst>
                  <a:ext uri="{FF2B5EF4-FFF2-40B4-BE49-F238E27FC236}">
                    <a16:creationId xmlns:a16="http://schemas.microsoft.com/office/drawing/2014/main" id="{B203CCAB-BC58-45CB-AE33-7A59D6FF029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719160" y="6012480"/>
                <a:ext cx="228312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85" name="Ink 4184">
                <a:extLst>
                  <a:ext uri="{FF2B5EF4-FFF2-40B4-BE49-F238E27FC236}">
                    <a16:creationId xmlns:a16="http://schemas.microsoft.com/office/drawing/2014/main" id="{107AC203-F628-45BC-9B0A-24FABB2721CF}"/>
                  </a:ext>
                </a:extLst>
              </p14:cNvPr>
              <p14:cNvContentPartPr/>
              <p14:nvPr/>
            </p14:nvContentPartPr>
            <p14:xfrm>
              <a:off x="7672080" y="5417760"/>
              <a:ext cx="85320" cy="74520"/>
            </p14:xfrm>
          </p:contentPart>
        </mc:Choice>
        <mc:Fallback xmlns="">
          <p:pic>
            <p:nvPicPr>
              <p:cNvPr id="4185" name="Ink 4184">
                <a:extLst>
                  <a:ext uri="{FF2B5EF4-FFF2-40B4-BE49-F238E27FC236}">
                    <a16:creationId xmlns:a16="http://schemas.microsoft.com/office/drawing/2014/main" id="{107AC203-F628-45BC-9B0A-24FABB2721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63080" y="5409120"/>
                <a:ext cx="1029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198" name="Ink 4197">
                <a:extLst>
                  <a:ext uri="{FF2B5EF4-FFF2-40B4-BE49-F238E27FC236}">
                    <a16:creationId xmlns:a16="http://schemas.microsoft.com/office/drawing/2014/main" id="{344D9CB1-18A8-4B78-AE22-F31DC13C7C43}"/>
                  </a:ext>
                </a:extLst>
              </p14:cNvPr>
              <p14:cNvContentPartPr/>
              <p14:nvPr/>
            </p14:nvContentPartPr>
            <p14:xfrm>
              <a:off x="7377240" y="5205000"/>
              <a:ext cx="181080" cy="80640"/>
            </p14:xfrm>
          </p:contentPart>
        </mc:Choice>
        <mc:Fallback xmlns="">
          <p:pic>
            <p:nvPicPr>
              <p:cNvPr id="4198" name="Ink 4197">
                <a:extLst>
                  <a:ext uri="{FF2B5EF4-FFF2-40B4-BE49-F238E27FC236}">
                    <a16:creationId xmlns:a16="http://schemas.microsoft.com/office/drawing/2014/main" id="{344D9CB1-18A8-4B78-AE22-F31DC13C7C4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368240" y="5196000"/>
                <a:ext cx="1987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99" name="Ink 4198">
                <a:extLst>
                  <a:ext uri="{FF2B5EF4-FFF2-40B4-BE49-F238E27FC236}">
                    <a16:creationId xmlns:a16="http://schemas.microsoft.com/office/drawing/2014/main" id="{406AE8C0-926B-43F7-81A8-99DBE7683EC0}"/>
                  </a:ext>
                </a:extLst>
              </p14:cNvPr>
              <p14:cNvContentPartPr/>
              <p14:nvPr/>
            </p14:nvContentPartPr>
            <p14:xfrm>
              <a:off x="7167000" y="5328840"/>
              <a:ext cx="416160" cy="573120"/>
            </p14:xfrm>
          </p:contentPart>
        </mc:Choice>
        <mc:Fallback xmlns="">
          <p:pic>
            <p:nvPicPr>
              <p:cNvPr id="4199" name="Ink 4198">
                <a:extLst>
                  <a:ext uri="{FF2B5EF4-FFF2-40B4-BE49-F238E27FC236}">
                    <a16:creationId xmlns:a16="http://schemas.microsoft.com/office/drawing/2014/main" id="{406AE8C0-926B-43F7-81A8-99DBE7683EC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158008" y="5319846"/>
                <a:ext cx="433785" cy="590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00" name="Ink 4199">
                <a:extLst>
                  <a:ext uri="{FF2B5EF4-FFF2-40B4-BE49-F238E27FC236}">
                    <a16:creationId xmlns:a16="http://schemas.microsoft.com/office/drawing/2014/main" id="{28ADE3F3-2904-41B8-8306-C7342F96D18D}"/>
                  </a:ext>
                </a:extLst>
              </p14:cNvPr>
              <p14:cNvContentPartPr/>
              <p14:nvPr/>
            </p14:nvContentPartPr>
            <p14:xfrm>
              <a:off x="7817520" y="5440440"/>
              <a:ext cx="529560" cy="241560"/>
            </p14:xfrm>
          </p:contentPart>
        </mc:Choice>
        <mc:Fallback xmlns="">
          <p:pic>
            <p:nvPicPr>
              <p:cNvPr id="4200" name="Ink 4199">
                <a:extLst>
                  <a:ext uri="{FF2B5EF4-FFF2-40B4-BE49-F238E27FC236}">
                    <a16:creationId xmlns:a16="http://schemas.microsoft.com/office/drawing/2014/main" id="{28ADE3F3-2904-41B8-8306-C7342F96D18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808526" y="5431440"/>
                <a:ext cx="547188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220" name="Ink 4219">
                <a:extLst>
                  <a:ext uri="{FF2B5EF4-FFF2-40B4-BE49-F238E27FC236}">
                    <a16:creationId xmlns:a16="http://schemas.microsoft.com/office/drawing/2014/main" id="{8A5DAD63-5A72-4053-8FCF-2B4AB4F3917B}"/>
                  </a:ext>
                </a:extLst>
              </p14:cNvPr>
              <p14:cNvContentPartPr/>
              <p14:nvPr/>
            </p14:nvContentPartPr>
            <p14:xfrm>
              <a:off x="8440320" y="5141280"/>
              <a:ext cx="555120" cy="762480"/>
            </p14:xfrm>
          </p:contentPart>
        </mc:Choice>
        <mc:Fallback xmlns="">
          <p:pic>
            <p:nvPicPr>
              <p:cNvPr id="4220" name="Ink 4219">
                <a:extLst>
                  <a:ext uri="{FF2B5EF4-FFF2-40B4-BE49-F238E27FC236}">
                    <a16:creationId xmlns:a16="http://schemas.microsoft.com/office/drawing/2014/main" id="{8A5DAD63-5A72-4053-8FCF-2B4AB4F3917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431680" y="5132640"/>
                <a:ext cx="572760" cy="780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6076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ym typeface="Symbol"/>
              </a:rPr>
              <a:t>DRAFT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543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Adaptive TD(</a:t>
            </a:r>
            <a:r>
              <a:rPr lang="en-US" dirty="0">
                <a:sym typeface="Symbol"/>
              </a:rPr>
              <a:t>) -  distribution</a:t>
            </a:r>
            <a:br>
              <a:rPr lang="en-US" dirty="0">
                <a:sym typeface="Symbol"/>
              </a:rPr>
            </a:br>
            <a:r>
              <a:rPr lang="en-US" sz="3100" dirty="0">
                <a:sym typeface="Symbol"/>
              </a:rPr>
              <a:t>Three ways of adjusting  as a function of (t)</a:t>
            </a:r>
            <a:endParaRPr lang="en-US" sz="3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44</a:t>
            </a:fld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2856"/>
            <a:ext cx="7712943" cy="438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44125" y="1556792"/>
            <a:ext cx="19392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Relative to state’s value</a:t>
            </a:r>
            <a:br>
              <a:rPr lang="en-US" sz="1400" b="1" dirty="0"/>
            </a:br>
            <a:r>
              <a:rPr lang="en-US" sz="1400" b="1" dirty="0"/>
              <a:t>~ |</a:t>
            </a:r>
            <a:r>
              <a:rPr lang="en-US" sz="1400" b="1" dirty="0">
                <a:sym typeface="Symbol"/>
              </a:rPr>
              <a:t>(t)</a:t>
            </a:r>
            <a:r>
              <a:rPr lang="en-US" sz="1400" b="1" dirty="0"/>
              <a:t>| / |V(S(t)) |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59832" y="1556792"/>
            <a:ext cx="2770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Relative, </a:t>
            </a:r>
            <a:r>
              <a:rPr lang="en-US" sz="1400" b="1" i="1" dirty="0"/>
              <a:t>but avoiding division by 0</a:t>
            </a:r>
            <a:br>
              <a:rPr lang="en-US" sz="1400" b="1" dirty="0"/>
            </a:br>
            <a:r>
              <a:rPr lang="en-US" sz="1400" b="1" dirty="0"/>
              <a:t>~ </a:t>
            </a:r>
            <a:r>
              <a:rPr lang="en-US" sz="1400" b="1" dirty="0" err="1"/>
              <a:t>exp</a:t>
            </a:r>
            <a:r>
              <a:rPr lang="en-US" sz="1400" b="1" dirty="0"/>
              <a:t>( |</a:t>
            </a:r>
            <a:r>
              <a:rPr lang="en-US" sz="1400" b="1" dirty="0">
                <a:sym typeface="Symbol"/>
              </a:rPr>
              <a:t>(t)</a:t>
            </a:r>
            <a:r>
              <a:rPr lang="en-US" sz="1400" b="1" dirty="0"/>
              <a:t>| - |V(S(t)| 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12540" y="1566094"/>
            <a:ext cx="8484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/>
              <a:t>Absolute</a:t>
            </a:r>
          </a:p>
          <a:p>
            <a:pPr algn="ctr"/>
            <a:r>
              <a:rPr lang="en-US" sz="1400" b="1" dirty="0"/>
              <a:t>~ |</a:t>
            </a:r>
            <a:r>
              <a:rPr lang="en-US" sz="1400" b="1" dirty="0">
                <a:sym typeface="Symbol"/>
              </a:rPr>
              <a:t>(t)</a:t>
            </a:r>
            <a:r>
              <a:rPr lang="en-US" sz="1400" b="1" dirty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009876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ym typeface="Symbol"/>
              </a:rPr>
              <a:t> adjusted ~ </a:t>
            </a:r>
            <a:r>
              <a:rPr lang="en-US" dirty="0" err="1"/>
              <a:t>exp</a:t>
            </a:r>
            <a:r>
              <a:rPr lang="en-US" dirty="0"/>
              <a:t>( |</a:t>
            </a:r>
            <a:r>
              <a:rPr lang="en-US" dirty="0">
                <a:sym typeface="Symbol"/>
              </a:rPr>
              <a:t>(t)</a:t>
            </a:r>
            <a:r>
              <a:rPr lang="en-US" dirty="0"/>
              <a:t>| - |V(S(t)| )</a:t>
            </a:r>
            <a:br>
              <a:rPr lang="en-US" dirty="0"/>
            </a:br>
            <a:r>
              <a:rPr lang="en-US" sz="2700" dirty="0">
                <a:sym typeface="Symbol"/>
              </a:rPr>
              <a:t>Formula: (t) = 1 – </a:t>
            </a:r>
            <a:r>
              <a:rPr lang="en-US" sz="2700" dirty="0" err="1">
                <a:sym typeface="Symbol"/>
              </a:rPr>
              <a:t>exp</a:t>
            </a:r>
            <a:r>
              <a:rPr lang="en-US" sz="2700" dirty="0">
                <a:sym typeface="Symbol"/>
              </a:rPr>
              <a:t>(-</a:t>
            </a:r>
            <a:r>
              <a:rPr lang="en-US" sz="2700" dirty="0" err="1">
                <a:sym typeface="Symbol"/>
              </a:rPr>
              <a:t>exp</a:t>
            </a:r>
            <a:r>
              <a:rPr lang="en-US" sz="2700" dirty="0">
                <a:sym typeface="Symbol"/>
              </a:rPr>
              <a:t>(</a:t>
            </a:r>
            <a:r>
              <a:rPr lang="en-US" sz="2700" dirty="0"/>
              <a:t>|</a:t>
            </a:r>
            <a:r>
              <a:rPr lang="en-US" sz="2700" dirty="0">
                <a:sym typeface="Symbol"/>
              </a:rPr>
              <a:t>(t)</a:t>
            </a:r>
            <a:r>
              <a:rPr lang="en-US" sz="2700" dirty="0"/>
              <a:t>| - |V(S(t)|))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45</a:t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8" t="14451" r="5315" b="9228"/>
          <a:stretch/>
        </p:blipFill>
        <p:spPr bwMode="auto">
          <a:xfrm>
            <a:off x="35496" y="4864766"/>
            <a:ext cx="3590664" cy="1876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2" t="22418" r="6694" b="8694"/>
          <a:stretch/>
        </p:blipFill>
        <p:spPr bwMode="auto">
          <a:xfrm>
            <a:off x="6540466" y="4839180"/>
            <a:ext cx="2424022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" t="22860" b="4556"/>
          <a:stretch/>
        </p:blipFill>
        <p:spPr bwMode="auto">
          <a:xfrm>
            <a:off x="3684636" y="4864766"/>
            <a:ext cx="2831580" cy="202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412776"/>
            <a:ext cx="828438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goal of using this </a:t>
            </a:r>
            <a:r>
              <a:rPr lang="en-US" i="1" dirty="0"/>
              <a:t>calculation as an indication of the “relative change of </a:t>
            </a:r>
            <a:r>
              <a:rPr lang="en-US" i="1" dirty="0">
                <a:sym typeface="Symbol"/>
              </a:rPr>
              <a:t>(t)”</a:t>
            </a:r>
            <a:r>
              <a:rPr lang="en-US" dirty="0">
                <a:sym typeface="Symbol"/>
              </a:rPr>
              <a:t> is to avoid division by 0 or by a very small value (e.g. for states near the middle of the grid).</a:t>
            </a:r>
          </a:p>
          <a:p>
            <a:endParaRPr lang="en-US" dirty="0">
              <a:sym typeface="Symbol"/>
            </a:endParaRPr>
          </a:p>
          <a:p>
            <a:r>
              <a:rPr lang="en-US" dirty="0">
                <a:sym typeface="Symbol"/>
              </a:rPr>
              <a:t>This option however has two drawbacks: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 never reaches 0. Its minimum is around 0.4 (in fact, in order for  to reach a very small value, V(S(t)) should be much larger than (t) in absolute value, and in the “worst” case we could have |(t)| - |V(S(t))| ~= 0 - 1  = -1, for which  = 0.3 (still far from 0…))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Symbol"/>
              </a:rPr>
              <a:t>The limit for is still “noisy”, as is the case with the relative (t) adjustment (</a:t>
            </a:r>
            <a:r>
              <a:rPr lang="en-US" b="1" dirty="0">
                <a:solidFill>
                  <a:srgbClr val="C00000"/>
                </a:solidFill>
                <a:sym typeface="Symbol"/>
              </a:rPr>
              <a:t>red law</a:t>
            </a:r>
            <a:r>
              <a:rPr lang="en-US" dirty="0">
                <a:sym typeface="Symbol"/>
              </a:rPr>
              <a:t>).</a:t>
            </a:r>
          </a:p>
          <a:p>
            <a:r>
              <a:rPr lang="en-US" sz="1400" i="1" dirty="0">
                <a:sym typeface="Symbol"/>
              </a:rPr>
              <a:t>Note that the limit for  should oscillate between 1 – </a:t>
            </a:r>
            <a:r>
              <a:rPr lang="en-US" sz="1400" i="1" dirty="0" err="1">
                <a:sym typeface="Symbol"/>
              </a:rPr>
              <a:t>exp</a:t>
            </a:r>
            <a:r>
              <a:rPr lang="en-US" sz="1400" i="1" dirty="0">
                <a:sym typeface="Symbol"/>
              </a:rPr>
              <a:t>(-</a:t>
            </a:r>
            <a:r>
              <a:rPr lang="en-US" sz="1400" i="1" dirty="0" err="1">
                <a:sym typeface="Symbol"/>
              </a:rPr>
              <a:t>exp</a:t>
            </a:r>
            <a:r>
              <a:rPr lang="en-US" sz="1400" i="1" dirty="0">
                <a:sym typeface="Symbol"/>
              </a:rPr>
              <a:t>(0.1 - 0.0)) and 1 – </a:t>
            </a:r>
            <a:r>
              <a:rPr lang="en-US" sz="1400" i="1" dirty="0" err="1">
                <a:sym typeface="Symbol"/>
              </a:rPr>
              <a:t>exp</a:t>
            </a:r>
            <a:r>
              <a:rPr lang="en-US" sz="1400" i="1" dirty="0">
                <a:sym typeface="Symbol"/>
              </a:rPr>
              <a:t>(-</a:t>
            </a:r>
            <a:r>
              <a:rPr lang="en-US" sz="1400" i="1" dirty="0" err="1">
                <a:sym typeface="Symbol"/>
              </a:rPr>
              <a:t>exp</a:t>
            </a:r>
            <a:r>
              <a:rPr lang="en-US" sz="1400" i="1" dirty="0">
                <a:sym typeface="Symbol"/>
              </a:rPr>
              <a:t>(0.1 – 0.9), i.e. between 0.67 and 0.36. The oscillation in the plot below is smaller than this range because we are plotting the </a:t>
            </a:r>
            <a:r>
              <a:rPr lang="en-US" sz="1400" b="1" i="1" dirty="0">
                <a:sym typeface="Symbol"/>
              </a:rPr>
              <a:t>average</a:t>
            </a:r>
            <a:r>
              <a:rPr lang="en-US" sz="1400" i="1" dirty="0">
                <a:sym typeface="Symbol"/>
              </a:rPr>
              <a:t>  over all states visited in the episode.</a:t>
            </a:r>
          </a:p>
        </p:txBody>
      </p:sp>
    </p:spTree>
    <p:extLst>
      <p:ext uri="{BB962C8B-B14F-4D97-AF65-F5344CB8AC3E}">
        <p14:creationId xmlns:p14="http://schemas.microsoft.com/office/powerpoint/2010/main" val="19955250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4CC93C-1030-4108-B862-66C6AD7E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8EEAC3E-37BD-49B5-A2F7-2CD124E0E7D3}"/>
                  </a:ext>
                </a:extLst>
              </p14:cNvPr>
              <p14:cNvContentPartPr/>
              <p14:nvPr/>
            </p14:nvContentPartPr>
            <p14:xfrm>
              <a:off x="748267" y="994213"/>
              <a:ext cx="7895520" cy="5141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8EEAC3E-37BD-49B5-A2F7-2CD124E0E7D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9267" y="985573"/>
                <a:ext cx="7913160" cy="51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84D92A7-6BF3-4304-830F-F34DBFEA19BB}"/>
                  </a:ext>
                </a:extLst>
              </p14:cNvPr>
              <p14:cNvContentPartPr/>
              <p14:nvPr/>
            </p14:nvContentPartPr>
            <p14:xfrm>
              <a:off x="3735600" y="167095"/>
              <a:ext cx="337680" cy="441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84D92A7-6BF3-4304-830F-F34DBFEA19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26960" y="158455"/>
                <a:ext cx="35532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58FA45D-6AF9-4D66-ADE1-EC288D6D3514}"/>
                  </a:ext>
                </a:extLst>
              </p14:cNvPr>
              <p14:cNvContentPartPr/>
              <p14:nvPr/>
            </p14:nvContentPartPr>
            <p14:xfrm>
              <a:off x="8565000" y="415855"/>
              <a:ext cx="3960" cy="4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58FA45D-6AF9-4D66-ADE1-EC288D6D351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6360" y="406855"/>
                <a:ext cx="21600" cy="2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802D967-D9B6-46BE-A5DD-71ACED418F3F}"/>
                  </a:ext>
                </a:extLst>
              </p14:cNvPr>
              <p14:cNvContentPartPr/>
              <p14:nvPr/>
            </p14:nvContentPartPr>
            <p14:xfrm>
              <a:off x="5954280" y="17335"/>
              <a:ext cx="2253960" cy="605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802D967-D9B6-46BE-A5DD-71ACED418F3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45280" y="8335"/>
                <a:ext cx="2271600" cy="62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B1FDB3C-0935-4A1F-882A-517A99DB4D56}"/>
                  </a:ext>
                </a:extLst>
              </p14:cNvPr>
              <p14:cNvContentPartPr/>
              <p14:nvPr/>
            </p14:nvContentPartPr>
            <p14:xfrm>
              <a:off x="4223040" y="121735"/>
              <a:ext cx="1555560" cy="550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B1FDB3C-0935-4A1F-882A-517A99DB4D5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4398" y="112735"/>
                <a:ext cx="1573204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165D128-2749-4864-83F3-03C81771952A}"/>
                  </a:ext>
                </a:extLst>
              </p14:cNvPr>
              <p14:cNvContentPartPr/>
              <p14:nvPr/>
            </p14:nvContentPartPr>
            <p14:xfrm>
              <a:off x="3384600" y="407575"/>
              <a:ext cx="51840" cy="2516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165D128-2749-4864-83F3-03C81771952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75600" y="398935"/>
                <a:ext cx="6948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C4C8361-8628-48B2-BF9B-BAC5C1473CE8}"/>
                  </a:ext>
                </a:extLst>
              </p14:cNvPr>
              <p14:cNvContentPartPr/>
              <p14:nvPr/>
            </p14:nvContentPartPr>
            <p14:xfrm>
              <a:off x="350160" y="246655"/>
              <a:ext cx="2604600" cy="1040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C4C8361-8628-48B2-BF9B-BAC5C1473C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1160" y="237655"/>
                <a:ext cx="2622240" cy="10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5391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2BC3D3-1A1C-4D0C-A3F5-E2080AA52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598238C6-7B8F-402C-B8FD-F61DF50A8749}"/>
                  </a:ext>
                </a:extLst>
              </p14:cNvPr>
              <p14:cNvContentPartPr/>
              <p14:nvPr/>
            </p14:nvContentPartPr>
            <p14:xfrm>
              <a:off x="85560" y="-177291"/>
              <a:ext cx="9883080" cy="704124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598238C6-7B8F-402C-B8FD-F61DF50A874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61" y="-186291"/>
                <a:ext cx="9918719" cy="7058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3515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075A-19ED-4C29-8CE1-086D8B7F3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Mon</a:t>
            </a:r>
            <a:r>
              <a:rPr lang="es-AR" dirty="0"/>
              <a:t>, 16-May-2022: a conversar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2657-17C9-4CCE-A99C-D51FD35ED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AR" dirty="0"/>
              <a:t>Mountain Car</a:t>
            </a:r>
          </a:p>
          <a:p>
            <a:pPr marL="914400" lvl="1" indent="-514350"/>
            <a:r>
              <a:rPr lang="es-AR" dirty="0"/>
              <a:t>Estrategia de presentación </a:t>
            </a:r>
            <a:r>
              <a:rPr lang="es-AR" dirty="0">
                <a:sym typeface="Wingdings" panose="05000000000000000000" pitchFamily="2" charset="2"/>
              </a:rPr>
              <a:t> delta V</a:t>
            </a:r>
            <a:endParaRPr lang="es-AR" dirty="0"/>
          </a:p>
          <a:p>
            <a:pPr marL="914400" lvl="1" indent="-514350"/>
            <a:r>
              <a:rPr lang="es-AR" dirty="0" err="1"/>
              <a:t>Sparse</a:t>
            </a:r>
            <a:r>
              <a:rPr lang="es-AR" dirty="0"/>
              <a:t> </a:t>
            </a:r>
            <a:r>
              <a:rPr lang="es-AR" dirty="0" err="1"/>
              <a:t>rewards</a:t>
            </a:r>
            <a:r>
              <a:rPr lang="es-AR" dirty="0"/>
              <a:t> vs. </a:t>
            </a:r>
            <a:r>
              <a:rPr lang="es-AR" dirty="0" err="1"/>
              <a:t>almost</a:t>
            </a:r>
            <a:r>
              <a:rPr lang="es-AR" dirty="0"/>
              <a:t> </a:t>
            </a:r>
            <a:r>
              <a:rPr lang="es-AR" dirty="0" err="1"/>
              <a:t>everywhere</a:t>
            </a:r>
            <a:r>
              <a:rPr lang="es-AR" dirty="0"/>
              <a:t> </a:t>
            </a:r>
            <a:r>
              <a:rPr lang="es-AR" dirty="0" err="1"/>
              <a:t>rewards</a:t>
            </a:r>
            <a:endParaRPr lang="es-AR" dirty="0"/>
          </a:p>
          <a:p>
            <a:pPr marL="514350" indent="-514350">
              <a:buFont typeface="+mj-lt"/>
              <a:buAutoNum type="arabicPeriod"/>
            </a:pPr>
            <a:r>
              <a:rPr lang="es-AR" dirty="0" err="1"/>
              <a:t>Adaptive</a:t>
            </a:r>
            <a:r>
              <a:rPr lang="es-AR" dirty="0"/>
              <a:t> TD</a:t>
            </a:r>
          </a:p>
          <a:p>
            <a:pPr marL="914400" lvl="1" indent="-514350"/>
            <a:r>
              <a:rPr lang="en-IE" dirty="0">
                <a:sym typeface="Symbol" panose="05050102010706020507" pitchFamily="18" charset="2"/>
              </a:rPr>
              <a:t> &lt;= </a:t>
            </a:r>
            <a:r>
              <a:rPr lang="en-IE" dirty="0">
                <a:solidFill>
                  <a:srgbClr val="C00000"/>
                </a:solidFill>
                <a:sym typeface="Symbol" panose="05050102010706020507" pitchFamily="18" charset="2"/>
              </a:rPr>
              <a:t>1.0</a:t>
            </a:r>
            <a:r>
              <a:rPr lang="en-IE" dirty="0">
                <a:sym typeface="Symbol" panose="05050102010706020507" pitchFamily="18" charset="2"/>
              </a:rPr>
              <a:t> in HATD </a:t>
            </a:r>
            <a:r>
              <a:rPr lang="en-IE" dirty="0">
                <a:sym typeface="Wingdings" panose="05000000000000000000" pitchFamily="2" charset="2"/>
              </a:rPr>
              <a:t> Mountain Car (sparse)</a:t>
            </a:r>
          </a:p>
          <a:p>
            <a:pPr marL="914400" lvl="1" indent="-514350"/>
            <a:r>
              <a:rPr lang="es-AR" dirty="0">
                <a:sym typeface="Wingdings" panose="05000000000000000000" pitchFamily="2" charset="2"/>
              </a:rPr>
              <a:t>E(delta) = 0 pero E(|delta|) &gt; 0 delta(s) -&gt; 0.1 =&gt; 1 – </a:t>
            </a:r>
            <a:r>
              <a:rPr lang="es-AR" dirty="0" err="1">
                <a:sym typeface="Wingdings" panose="05000000000000000000" pitchFamily="2" charset="2"/>
              </a:rPr>
              <a:t>exp</a:t>
            </a:r>
            <a:r>
              <a:rPr lang="es-AR" dirty="0">
                <a:sym typeface="Wingdings" panose="05000000000000000000" pitchFamily="2" charset="2"/>
              </a:rPr>
              <a:t>(-|delta|) = 0.203</a:t>
            </a:r>
            <a:endParaRPr lang="en-IE" dirty="0">
              <a:sym typeface="Wingdings" panose="05000000000000000000" pitchFamily="2" charset="2"/>
            </a:endParaRPr>
          </a:p>
          <a:p>
            <a:pPr marL="914400" lvl="1" indent="-514350"/>
            <a:r>
              <a:rPr lang="es-AR" dirty="0">
                <a:sym typeface="Wingdings" panose="05000000000000000000" pitchFamily="2" charset="2"/>
              </a:rPr>
              <a:t>L</a:t>
            </a:r>
            <a:r>
              <a:rPr lang="en-IE" dirty="0" err="1">
                <a:sym typeface="Wingdings" panose="05000000000000000000" pitchFamily="2" charset="2"/>
              </a:rPr>
              <a:t>imit</a:t>
            </a:r>
            <a:r>
              <a:rPr lang="en-IE" dirty="0">
                <a:sym typeface="Wingdings" panose="05000000000000000000" pitchFamily="2" charset="2"/>
              </a:rPr>
              <a:t> of </a:t>
            </a:r>
            <a:r>
              <a:rPr lang="en-IE" dirty="0">
                <a:sym typeface="Symbol" panose="05050102010706020507" pitchFamily="18" charset="2"/>
              </a:rPr>
              <a:t> </a:t>
            </a:r>
            <a:r>
              <a:rPr lang="en-IE" dirty="0">
                <a:sym typeface="Wingdings" panose="05000000000000000000" pitchFamily="2" charset="2"/>
              </a:rPr>
              <a:t> Average 1 – exp(-|</a:t>
            </a:r>
            <a:r>
              <a:rPr lang="en-IE" dirty="0">
                <a:sym typeface="Symbol" panose="05050102010706020507" pitchFamily="18" charset="2"/>
              </a:rPr>
              <a:t></a:t>
            </a:r>
            <a:r>
              <a:rPr lang="en-IE" baseline="30000" dirty="0">
                <a:sym typeface="Symbol" panose="05050102010706020507" pitchFamily="18" charset="2"/>
              </a:rPr>
              <a:t></a:t>
            </a:r>
            <a:r>
              <a:rPr lang="en-IE" dirty="0">
                <a:sym typeface="Symbol" panose="05050102010706020507" pitchFamily="18" charset="2"/>
              </a:rPr>
              <a:t>|) </a:t>
            </a:r>
            <a:r>
              <a:rPr lang="en-IE" sz="1800" dirty="0">
                <a:sym typeface="Symbol" panose="05050102010706020507" pitchFamily="18" charset="2"/>
              </a:rPr>
              <a:t>~ 0.2 in 19-state </a:t>
            </a:r>
            <a:r>
              <a:rPr lang="en-IE" sz="1800" dirty="0" err="1">
                <a:sym typeface="Symbol" panose="05050102010706020507" pitchFamily="18" charset="2"/>
              </a:rPr>
              <a:t>gridworld</a:t>
            </a:r>
            <a:r>
              <a:rPr lang="en-IE" sz="1800" dirty="0">
                <a:sym typeface="Symbol" panose="05050102010706020507" pitchFamily="18" charset="2"/>
              </a:rPr>
              <a:t>.</a:t>
            </a:r>
          </a:p>
          <a:p>
            <a:pPr marL="914400" lvl="1" indent="-514350"/>
            <a:r>
              <a:rPr lang="en-IE" dirty="0" err="1">
                <a:sym typeface="Symbol" panose="05050102010706020507" pitchFamily="18" charset="2"/>
              </a:rPr>
              <a:t>Bertsekas</a:t>
            </a:r>
            <a:r>
              <a:rPr lang="en-IE" dirty="0">
                <a:sym typeface="Symbol" panose="05050102010706020507" pitchFamily="18" charset="2"/>
              </a:rPr>
              <a:t> / Sutton example </a:t>
            </a:r>
            <a:r>
              <a:rPr lang="en-IE" dirty="0">
                <a:sym typeface="Wingdings" panose="05000000000000000000" pitchFamily="2" charset="2"/>
              </a:rPr>
              <a:t> intuition about </a:t>
            </a:r>
            <a:r>
              <a:rPr lang="en-IE" dirty="0">
                <a:sym typeface="Symbol" panose="05050102010706020507" pitchFamily="18" charset="2"/>
              </a:rPr>
              <a:t> is based on </a:t>
            </a:r>
            <a:r>
              <a:rPr lang="en-IE" dirty="0">
                <a:sym typeface="Wingdings" panose="05000000000000000000" pitchFamily="2" charset="2"/>
              </a:rPr>
              <a:t>reliability of the estimated value function.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E86D3-0BF2-40F1-82BA-06FE254D5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10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1827-DCAD-4970-A70D-30BEF3FB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Mountain Car: </a:t>
            </a:r>
            <a:r>
              <a:rPr lang="es-AR" b="1" dirty="0" err="1"/>
              <a:t>a.e</a:t>
            </a:r>
            <a:r>
              <a:rPr lang="es-AR" b="1" dirty="0"/>
              <a:t>. </a:t>
            </a:r>
            <a:r>
              <a:rPr lang="es-AR" dirty="0" err="1"/>
              <a:t>rewards</a:t>
            </a:r>
            <a:br>
              <a:rPr lang="es-AR" dirty="0"/>
            </a:br>
            <a:r>
              <a:rPr lang="es-AR" dirty="0"/>
              <a:t>vs. </a:t>
            </a:r>
            <a:r>
              <a:rPr lang="es-AR" b="1" dirty="0" err="1"/>
              <a:t>sparse</a:t>
            </a:r>
            <a:r>
              <a:rPr lang="es-AR" b="1" dirty="0"/>
              <a:t> </a:t>
            </a:r>
            <a:r>
              <a:rPr lang="es-AR" dirty="0" err="1"/>
              <a:t>rewards</a:t>
            </a:r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14B37-B9C5-4647-B807-F40C6B9B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49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7512C2-03AD-4CCA-95AF-7E2210C6C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760820"/>
            <a:ext cx="3923137" cy="40770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B91CBF-E97B-43B4-901E-DDB8EE584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67" y="2746361"/>
            <a:ext cx="4024465" cy="4077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090E25-3B9B-4CFE-83A1-2CDF436B0B7F}"/>
              </a:ext>
            </a:extLst>
          </p:cNvPr>
          <p:cNvSpPr txBox="1"/>
          <p:nvPr/>
        </p:nvSpPr>
        <p:spPr>
          <a:xfrm>
            <a:off x="1403648" y="141277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rewards</a:t>
            </a:r>
            <a:r>
              <a:rPr lang="es-AR" dirty="0"/>
              <a:t> = -1, </a:t>
            </a:r>
            <a:r>
              <a:rPr lang="es-AR" dirty="0" err="1"/>
              <a:t>except</a:t>
            </a:r>
            <a:r>
              <a:rPr lang="es-AR" dirty="0"/>
              <a:t> at </a:t>
            </a:r>
            <a:r>
              <a:rPr lang="es-AR" dirty="0" err="1"/>
              <a:t>goal</a:t>
            </a:r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24268-69C7-4FBB-89DD-08B36DD80F42}"/>
              </a:ext>
            </a:extLst>
          </p:cNvPr>
          <p:cNvSpPr txBox="1"/>
          <p:nvPr/>
        </p:nvSpPr>
        <p:spPr>
          <a:xfrm>
            <a:off x="5724128" y="1412776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/>
              <a:t>All</a:t>
            </a:r>
            <a:r>
              <a:rPr lang="es-AR" dirty="0"/>
              <a:t> </a:t>
            </a:r>
            <a:r>
              <a:rPr lang="es-AR" dirty="0" err="1"/>
              <a:t>rewards</a:t>
            </a:r>
            <a:r>
              <a:rPr lang="es-AR" dirty="0"/>
              <a:t> = 0 </a:t>
            </a:r>
            <a:r>
              <a:rPr lang="es-AR" dirty="0" err="1"/>
              <a:t>except</a:t>
            </a:r>
            <a:r>
              <a:rPr lang="es-AR" dirty="0"/>
              <a:t> at </a:t>
            </a:r>
            <a:r>
              <a:rPr lang="es-AR" dirty="0" err="1"/>
              <a:t>goal</a:t>
            </a:r>
            <a:endParaRPr lang="en-I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39842-AEA8-46A5-BB79-72A644E6B7B1}"/>
              </a:ext>
            </a:extLst>
          </p:cNvPr>
          <p:cNvSpPr txBox="1"/>
          <p:nvPr/>
        </p:nvSpPr>
        <p:spPr>
          <a:xfrm>
            <a:off x="174167" y="2060848"/>
            <a:ext cx="432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>
                <a:solidFill>
                  <a:srgbClr val="C00000"/>
                </a:solidFill>
              </a:rPr>
              <a:t>WARNING: </a:t>
            </a:r>
            <a:r>
              <a:rPr lang="es-AR" b="1" dirty="0" err="1">
                <a:solidFill>
                  <a:srgbClr val="C00000"/>
                </a:solidFill>
              </a:rPr>
              <a:t>Initial</a:t>
            </a:r>
            <a:r>
              <a:rPr lang="es-AR" b="1" dirty="0">
                <a:solidFill>
                  <a:srgbClr val="C00000"/>
                </a:solidFill>
              </a:rPr>
              <a:t> V </a:t>
            </a:r>
            <a:r>
              <a:rPr lang="es-AR" b="1" dirty="0" err="1">
                <a:solidFill>
                  <a:srgbClr val="C00000"/>
                </a:solidFill>
              </a:rPr>
              <a:t>estimate</a:t>
            </a:r>
            <a:r>
              <a:rPr lang="es-AR" b="1" dirty="0">
                <a:solidFill>
                  <a:srgbClr val="C00000"/>
                </a:solidFill>
              </a:rPr>
              <a:t> = 0,</a:t>
            </a:r>
          </a:p>
          <a:p>
            <a:pPr algn="ctr"/>
            <a:r>
              <a:rPr lang="es-AR" b="1" dirty="0" err="1">
                <a:solidFill>
                  <a:srgbClr val="C00000"/>
                </a:solidFill>
              </a:rPr>
              <a:t>too</a:t>
            </a:r>
            <a:r>
              <a:rPr lang="es-AR" b="1" dirty="0">
                <a:solidFill>
                  <a:srgbClr val="C00000"/>
                </a:solidFill>
              </a:rPr>
              <a:t> </a:t>
            </a:r>
            <a:r>
              <a:rPr lang="es-AR" b="1" dirty="0" err="1">
                <a:solidFill>
                  <a:srgbClr val="C00000"/>
                </a:solidFill>
              </a:rPr>
              <a:t>far</a:t>
            </a:r>
            <a:r>
              <a:rPr lang="es-AR" b="1" dirty="0">
                <a:solidFill>
                  <a:srgbClr val="C00000"/>
                </a:solidFill>
              </a:rPr>
              <a:t> </a:t>
            </a:r>
            <a:r>
              <a:rPr lang="es-AR" b="1" dirty="0" err="1">
                <a:solidFill>
                  <a:srgbClr val="C00000"/>
                </a:solidFill>
              </a:rPr>
              <a:t>away</a:t>
            </a:r>
            <a:r>
              <a:rPr lang="es-AR" b="1" dirty="0">
                <a:solidFill>
                  <a:srgbClr val="C00000"/>
                </a:solidFill>
              </a:rPr>
              <a:t> </a:t>
            </a:r>
            <a:r>
              <a:rPr lang="es-AR" b="1" dirty="0" err="1">
                <a:solidFill>
                  <a:srgbClr val="C00000"/>
                </a:solidFill>
              </a:rPr>
              <a:t>from</a:t>
            </a:r>
            <a:r>
              <a:rPr lang="es-AR" b="1" dirty="0">
                <a:solidFill>
                  <a:srgbClr val="C00000"/>
                </a:solidFill>
              </a:rPr>
              <a:t> true V</a:t>
            </a:r>
            <a:endParaRPr lang="en-I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169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TD(</a:t>
            </a:r>
            <a:r>
              <a:rPr lang="en-US" sz="3600" dirty="0">
                <a:sym typeface="Symbol"/>
              </a:rPr>
              <a:t>)</a:t>
            </a:r>
            <a:r>
              <a:rPr lang="en-US" sz="3600" dirty="0"/>
              <a:t>, </a:t>
            </a:r>
            <a:r>
              <a:rPr lang="en-US" sz="3600" dirty="0">
                <a:sym typeface="Symbol"/>
              </a:rPr>
              <a:t>-</a:t>
            </a:r>
            <a:r>
              <a:rPr lang="en-US" sz="3600" dirty="0"/>
              <a:t>adjust by State Count</a:t>
            </a:r>
            <a:br>
              <a:rPr lang="en-US" sz="3600" dirty="0"/>
            </a:br>
            <a:r>
              <a:rPr lang="en-US" sz="3600" dirty="0"/>
              <a:t>seed=1717, #</a:t>
            </a:r>
            <a:r>
              <a:rPr lang="en-US" sz="3600" dirty="0" err="1"/>
              <a:t>exp</a:t>
            </a:r>
            <a:r>
              <a:rPr lang="en-US" sz="3600" dirty="0"/>
              <a:t>=10, start=10</a:t>
            </a:r>
          </a:p>
        </p:txBody>
      </p:sp>
      <p:pic>
        <p:nvPicPr>
          <p:cNvPr id="3074" name="Picture 2" descr="E:\Daniel\Projects\PhD-RL-Toulouse\projects\RL-001-MemoryManagement\results\SimulateTDLambda-DifferenLambdas&amp;Adaptive\td_adjust_by_count_alpha=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53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6309320"/>
            <a:ext cx="74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variability observed across experiments (not plotted) is reasonable, but increases for larger </a:t>
            </a:r>
            <a:r>
              <a:rPr lang="en-US" sz="1400" i="1" dirty="0">
                <a:sym typeface="Symbol"/>
              </a:rPr>
              <a:t>’s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15616" y="6033434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Initial </a:t>
            </a:r>
            <a:r>
              <a:rPr lang="en-US" sz="1400" i="1" dirty="0">
                <a:sym typeface="Symbol"/>
              </a:rPr>
              <a:t> = 2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68365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1827-DCAD-4970-A70D-30BEF3FB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AR" sz="3200" dirty="0"/>
              <a:t>Mountain Car: </a:t>
            </a:r>
            <a:r>
              <a:rPr lang="es-AR" sz="3200" dirty="0" err="1"/>
              <a:t>absolute</a:t>
            </a:r>
            <a:r>
              <a:rPr lang="es-AR" sz="3200" dirty="0"/>
              <a:t> and </a:t>
            </a:r>
            <a:r>
              <a:rPr lang="es-AR" sz="3200" dirty="0" err="1"/>
              <a:t>relative</a:t>
            </a:r>
            <a:r>
              <a:rPr lang="es-AR" sz="3200" dirty="0"/>
              <a:t> </a:t>
            </a:r>
            <a:r>
              <a:rPr lang="es-AR" sz="3200" dirty="0" err="1"/>
              <a:t>episode-to-episode</a:t>
            </a:r>
            <a:r>
              <a:rPr lang="es-AR" sz="3200" dirty="0"/>
              <a:t> </a:t>
            </a:r>
            <a:r>
              <a:rPr lang="es-AR" sz="3200" dirty="0" err="1"/>
              <a:t>max</a:t>
            </a:r>
            <a:r>
              <a:rPr lang="es-AR" sz="3200" dirty="0"/>
              <a:t> delta(V) </a:t>
            </a:r>
            <a:r>
              <a:rPr lang="es-AR" sz="3200" dirty="0" err="1"/>
              <a:t>on</a:t>
            </a:r>
            <a:r>
              <a:rPr lang="es-AR" sz="3200" dirty="0"/>
              <a:t> </a:t>
            </a:r>
            <a:r>
              <a:rPr lang="es-AR" sz="3200" dirty="0" err="1"/>
              <a:t>sparse</a:t>
            </a:r>
            <a:r>
              <a:rPr lang="es-AR" sz="3200" dirty="0"/>
              <a:t> </a:t>
            </a:r>
            <a:r>
              <a:rPr lang="es-AR" sz="3200" dirty="0" err="1"/>
              <a:t>rewards</a:t>
            </a:r>
            <a:r>
              <a:rPr lang="es-AR" sz="3200" dirty="0"/>
              <a:t> case</a:t>
            </a:r>
            <a:endParaRPr lang="en-IE" sz="3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14B37-B9C5-4647-B807-F40C6B9B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90E25-3B9B-4CFE-83A1-2CDF436B0B7F}"/>
              </a:ext>
            </a:extLst>
          </p:cNvPr>
          <p:cNvSpPr txBox="1"/>
          <p:nvPr/>
        </p:nvSpPr>
        <p:spPr>
          <a:xfrm>
            <a:off x="1403648" y="1656508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/>
              <a:t>mean|V</a:t>
            </a:r>
            <a:r>
              <a:rPr lang="es-AR" dirty="0"/>
              <a:t>|</a:t>
            </a:r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24268-69C7-4FBB-89DD-08B36DD80F42}"/>
              </a:ext>
            </a:extLst>
          </p:cNvPr>
          <p:cNvSpPr txBox="1"/>
          <p:nvPr/>
        </p:nvSpPr>
        <p:spPr>
          <a:xfrm>
            <a:off x="5652120" y="1691516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/>
              <a:t>Max |Delta(V</a:t>
            </a:r>
            <a:r>
              <a:rPr lang="es-AR" baseline="-25000" dirty="0"/>
              <a:t>n+1 </a:t>
            </a:r>
            <a:r>
              <a:rPr lang="es-AR" dirty="0"/>
              <a:t>- </a:t>
            </a:r>
            <a:r>
              <a:rPr lang="es-AR" dirty="0" err="1"/>
              <a:t>V</a:t>
            </a:r>
            <a:r>
              <a:rPr lang="es-AR" baseline="-25000" dirty="0" err="1"/>
              <a:t>n</a:t>
            </a:r>
            <a:r>
              <a:rPr lang="es-AR" dirty="0"/>
              <a:t>)|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49DAF-AAF9-49CE-95FD-BB5488ABC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10" y="2505579"/>
            <a:ext cx="3807131" cy="39330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6E5308-D946-477D-A18B-A6B1418E0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555776"/>
            <a:ext cx="3622745" cy="3800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447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1827-DCAD-4970-A70D-30BEF3FB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Explanation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slower</a:t>
            </a:r>
            <a:r>
              <a:rPr lang="es-AR" dirty="0"/>
              <a:t> </a:t>
            </a:r>
            <a:r>
              <a:rPr lang="es-AR" dirty="0" err="1"/>
              <a:t>convergence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TD(0) </a:t>
            </a:r>
            <a:r>
              <a:rPr lang="es-AR" dirty="0" err="1"/>
              <a:t>than</a:t>
            </a:r>
            <a:r>
              <a:rPr lang="es-AR" dirty="0"/>
              <a:t> MC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A4DDD-F621-489A-B86C-4CC9AD01D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/>
              <a:t>Essentially</a:t>
            </a:r>
            <a:r>
              <a:rPr lang="es-AR" dirty="0"/>
              <a:t>: MC </a:t>
            </a:r>
            <a:r>
              <a:rPr lang="es-AR" dirty="0" err="1"/>
              <a:t>updates</a:t>
            </a:r>
            <a:r>
              <a:rPr lang="es-AR" dirty="0"/>
              <a:t> </a:t>
            </a:r>
            <a:r>
              <a:rPr lang="es-AR" i="1" dirty="0" err="1"/>
              <a:t>all</a:t>
            </a:r>
            <a:r>
              <a:rPr lang="es-AR" dirty="0"/>
              <a:t> </a:t>
            </a:r>
            <a:r>
              <a:rPr lang="es-AR" dirty="0" err="1"/>
              <a:t>past</a:t>
            </a:r>
            <a:r>
              <a:rPr lang="es-AR" dirty="0"/>
              <a:t> </a:t>
            </a:r>
            <a:r>
              <a:rPr lang="es-AR" dirty="0" err="1"/>
              <a:t>states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current</a:t>
            </a:r>
            <a:r>
              <a:rPr lang="es-AR" dirty="0"/>
              <a:t> TD error, as </a:t>
            </a:r>
            <a:r>
              <a:rPr lang="es-AR" dirty="0" err="1"/>
              <a:t>long</a:t>
            </a:r>
            <a:r>
              <a:rPr lang="es-AR" dirty="0"/>
              <a:t> as </a:t>
            </a:r>
            <a:r>
              <a:rPr lang="es-AR" dirty="0" err="1"/>
              <a:t>they</a:t>
            </a:r>
            <a:r>
              <a:rPr lang="es-AR" dirty="0"/>
              <a:t> </a:t>
            </a:r>
            <a:r>
              <a:rPr lang="es-AR" dirty="0" err="1"/>
              <a:t>have</a:t>
            </a:r>
            <a:r>
              <a:rPr lang="es-AR" dirty="0"/>
              <a:t> </a:t>
            </a:r>
            <a:r>
              <a:rPr lang="es-AR" dirty="0" err="1"/>
              <a:t>been</a:t>
            </a:r>
            <a:r>
              <a:rPr lang="es-AR" dirty="0"/>
              <a:t> </a:t>
            </a:r>
            <a:r>
              <a:rPr lang="es-AR" dirty="0" err="1"/>
              <a:t>visited</a:t>
            </a:r>
            <a:r>
              <a:rPr lang="es-AR" dirty="0"/>
              <a:t> at </a:t>
            </a:r>
            <a:r>
              <a:rPr lang="es-AR" dirty="0" err="1"/>
              <a:t>least</a:t>
            </a:r>
            <a:r>
              <a:rPr lang="es-AR" dirty="0"/>
              <a:t> once.</a:t>
            </a:r>
          </a:p>
          <a:p>
            <a:r>
              <a:rPr lang="es-AR" dirty="0"/>
              <a:t>General online TD(</a:t>
            </a:r>
            <a:r>
              <a:rPr lang="es-AR" dirty="0">
                <a:sym typeface="Symbol" panose="05050102010706020507" pitchFamily="18" charset="2"/>
              </a:rPr>
              <a:t>):</a:t>
            </a:r>
            <a:endParaRPr lang="en-I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EDA0720-4CF9-4608-848E-3F53A8616FD0}"/>
                  </a:ext>
                </a:extLst>
              </p14:cNvPr>
              <p14:cNvContentPartPr/>
              <p14:nvPr/>
            </p14:nvContentPartPr>
            <p14:xfrm>
              <a:off x="7779120" y="3969415"/>
              <a:ext cx="12960" cy="1976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EDA0720-4CF9-4608-848E-3F53A8616F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61120" y="3951775"/>
                <a:ext cx="4860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B3015969-9442-4A38-A232-4CF08BCF5102}"/>
                  </a:ext>
                </a:extLst>
              </p14:cNvPr>
              <p14:cNvContentPartPr/>
              <p14:nvPr/>
            </p14:nvContentPartPr>
            <p14:xfrm>
              <a:off x="8059200" y="3418615"/>
              <a:ext cx="970200" cy="5324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B3015969-9442-4A38-A232-4CF08BCF51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1553" y="3400615"/>
                <a:ext cx="1005853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62AF2D0-C662-44B2-8EFD-2E87A43712A9}"/>
                  </a:ext>
                </a:extLst>
              </p14:cNvPr>
              <p14:cNvContentPartPr/>
              <p14:nvPr/>
            </p14:nvContentPartPr>
            <p14:xfrm>
              <a:off x="1677448" y="5966521"/>
              <a:ext cx="275400" cy="298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62AF2D0-C662-44B2-8EFD-2E87A43712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9448" y="5948521"/>
                <a:ext cx="3110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90AF596-8C9F-4009-9A3C-2965358DB21C}"/>
                  </a:ext>
                </a:extLst>
              </p14:cNvPr>
              <p14:cNvContentPartPr/>
              <p14:nvPr/>
            </p14:nvContentPartPr>
            <p14:xfrm>
              <a:off x="3673648" y="6207721"/>
              <a:ext cx="36360" cy="547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90AF596-8C9F-4009-9A3C-2965358DB21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6008" y="6190081"/>
                <a:ext cx="7200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E01E7987-0806-4AF8-BEF1-989FCD68A0D2}"/>
                  </a:ext>
                </a:extLst>
              </p14:cNvPr>
              <p14:cNvContentPartPr/>
              <p14:nvPr/>
            </p14:nvContentPartPr>
            <p14:xfrm>
              <a:off x="3707488" y="5973361"/>
              <a:ext cx="7200" cy="118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E01E7987-0806-4AF8-BEF1-989FCD68A0D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89488" y="5955361"/>
                <a:ext cx="428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5BDF17E-EC72-4C54-9B2C-E7480CD63424}"/>
                  </a:ext>
                </a:extLst>
              </p14:cNvPr>
              <p14:cNvContentPartPr/>
              <p14:nvPr/>
            </p14:nvContentPartPr>
            <p14:xfrm>
              <a:off x="4903408" y="6175681"/>
              <a:ext cx="153000" cy="169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5BDF17E-EC72-4C54-9B2C-E7480CD6342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85768" y="6157681"/>
                <a:ext cx="1886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92A451A6-5FE0-4515-83B1-74F2264C3181}"/>
                  </a:ext>
                </a:extLst>
              </p14:cNvPr>
              <p14:cNvContentPartPr/>
              <p14:nvPr/>
            </p14:nvContentPartPr>
            <p14:xfrm>
              <a:off x="4957408" y="6268921"/>
              <a:ext cx="190080" cy="3240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92A451A6-5FE0-4515-83B1-74F2264C31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39408" y="6251281"/>
                <a:ext cx="2257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30D515D-F210-478F-95A0-4EADB4C30D64}"/>
                  </a:ext>
                </a:extLst>
              </p14:cNvPr>
              <p14:cNvContentPartPr/>
              <p14:nvPr/>
            </p14:nvContentPartPr>
            <p14:xfrm>
              <a:off x="3934648" y="5800201"/>
              <a:ext cx="800640" cy="6534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30D515D-F210-478F-95A0-4EADB4C30D6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16648" y="5782561"/>
                <a:ext cx="83628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5A9AF30-8F59-4A9B-8049-A4222DE3DDE2}"/>
                  </a:ext>
                </a:extLst>
              </p14:cNvPr>
              <p14:cNvContentPartPr/>
              <p14:nvPr/>
            </p14:nvContentPartPr>
            <p14:xfrm>
              <a:off x="5382208" y="5964001"/>
              <a:ext cx="218160" cy="331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5A9AF30-8F59-4A9B-8049-A4222DE3DD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64208" y="5946361"/>
                <a:ext cx="2538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C7B6F7D0-C9BE-45DC-9E19-22085D9FA26A}"/>
                  </a:ext>
                </a:extLst>
              </p14:cNvPr>
              <p14:cNvContentPartPr/>
              <p14:nvPr/>
            </p14:nvContentPartPr>
            <p14:xfrm>
              <a:off x="6153688" y="5913961"/>
              <a:ext cx="165600" cy="2725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C7B6F7D0-C9BE-45DC-9E19-22085D9FA26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36048" y="5896321"/>
                <a:ext cx="20124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9015FA3-0732-4D4F-858E-BFD2E557CDDF}"/>
                  </a:ext>
                </a:extLst>
              </p14:cNvPr>
              <p14:cNvContentPartPr/>
              <p14:nvPr/>
            </p14:nvContentPartPr>
            <p14:xfrm>
              <a:off x="6812848" y="5727481"/>
              <a:ext cx="307440" cy="45000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9015FA3-0732-4D4F-858E-BFD2E557CDD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795187" y="5709481"/>
                <a:ext cx="343122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F21EE455-F5C3-443C-9561-11CD9B319652}"/>
                  </a:ext>
                </a:extLst>
              </p14:cNvPr>
              <p14:cNvContentPartPr/>
              <p14:nvPr/>
            </p14:nvContentPartPr>
            <p14:xfrm>
              <a:off x="6448528" y="5971561"/>
              <a:ext cx="161640" cy="226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F21EE455-F5C3-443C-9561-11CD9B3196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30528" y="5953561"/>
                <a:ext cx="19728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10BE2AEF-E183-46BA-BE04-B14CF57F4C1A}"/>
                  </a:ext>
                </a:extLst>
              </p14:cNvPr>
              <p14:cNvContentPartPr/>
              <p14:nvPr/>
            </p14:nvContentPartPr>
            <p14:xfrm>
              <a:off x="5968648" y="5827561"/>
              <a:ext cx="105840" cy="30780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10BE2AEF-E183-46BA-BE04-B14CF57F4C1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50648" y="5809921"/>
                <a:ext cx="14148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5B985DB-9EFC-4D16-BF44-67BE78661236}"/>
                  </a:ext>
                </a:extLst>
              </p14:cNvPr>
              <p14:cNvContentPartPr/>
              <p14:nvPr/>
            </p14:nvContentPartPr>
            <p14:xfrm>
              <a:off x="2048608" y="5889121"/>
              <a:ext cx="1514160" cy="4784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5B985DB-9EFC-4D16-BF44-67BE7866123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030608" y="5871121"/>
                <a:ext cx="1549800" cy="51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27A8331-B377-421D-B0FE-81E85E70E0D5}"/>
                  </a:ext>
                </a:extLst>
              </p14:cNvPr>
              <p14:cNvContentPartPr/>
              <p14:nvPr/>
            </p14:nvContentPartPr>
            <p14:xfrm>
              <a:off x="8162160" y="4614895"/>
              <a:ext cx="147600" cy="111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27A8331-B377-421D-B0FE-81E85E70E0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44160" y="4597255"/>
                <a:ext cx="1832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D096C7B1-0094-48F0-80AB-F111B87D52D0}"/>
                  </a:ext>
                </a:extLst>
              </p14:cNvPr>
              <p14:cNvContentPartPr/>
              <p14:nvPr/>
            </p14:nvContentPartPr>
            <p14:xfrm>
              <a:off x="1158360" y="3410335"/>
              <a:ext cx="6528240" cy="22071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D096C7B1-0094-48F0-80AB-F111B87D52D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140720" y="3392695"/>
                <a:ext cx="6563880" cy="22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0992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1827-DCAD-4970-A70D-30BEF3FB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Explanation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slower</a:t>
            </a:r>
            <a:r>
              <a:rPr lang="es-AR" dirty="0"/>
              <a:t> </a:t>
            </a:r>
            <a:r>
              <a:rPr lang="es-AR" dirty="0" err="1"/>
              <a:t>convergence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TD(0) </a:t>
            </a:r>
            <a:r>
              <a:rPr lang="es-AR" dirty="0" err="1"/>
              <a:t>than</a:t>
            </a:r>
            <a:r>
              <a:rPr lang="es-AR" dirty="0"/>
              <a:t> MC</a:t>
            </a:r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4A4DDD-F621-489A-B86C-4CC9AD01D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/>
          <a:lstStyle/>
          <a:p>
            <a:r>
              <a:rPr lang="es-AR" dirty="0" err="1"/>
              <a:t>Example</a:t>
            </a:r>
            <a:endParaRPr lang="en-I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FEDECB0-418D-4218-B305-AA04706DFA04}"/>
                  </a:ext>
                </a:extLst>
              </p14:cNvPr>
              <p14:cNvContentPartPr/>
              <p14:nvPr/>
            </p14:nvContentPartPr>
            <p14:xfrm>
              <a:off x="2555776" y="1412776"/>
              <a:ext cx="5464080" cy="1540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FEDECB0-418D-4218-B305-AA04706DFA0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38136" y="1395136"/>
                <a:ext cx="5499720" cy="15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AF27DCC-317C-4138-A1ED-4FC703679D5C}"/>
                  </a:ext>
                </a:extLst>
              </p14:cNvPr>
              <p14:cNvContentPartPr/>
              <p14:nvPr/>
            </p14:nvContentPartPr>
            <p14:xfrm>
              <a:off x="1641376" y="2488456"/>
              <a:ext cx="317880" cy="3960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AF27DCC-317C-4138-A1ED-4FC703679D5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3736" y="2470456"/>
                <a:ext cx="353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E07D739-F439-4D87-AE98-30A40E670FE7}"/>
                  </a:ext>
                </a:extLst>
              </p14:cNvPr>
              <p14:cNvContentPartPr/>
              <p14:nvPr/>
            </p14:nvContentPartPr>
            <p14:xfrm>
              <a:off x="2497200" y="1456255"/>
              <a:ext cx="368280" cy="38052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E07D739-F439-4D87-AE98-30A40E670F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79560" y="1438615"/>
                <a:ext cx="40392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16B1808F-B59D-4E93-AAC3-0A3A3FF30F45}"/>
                  </a:ext>
                </a:extLst>
              </p14:cNvPr>
              <p14:cNvContentPartPr/>
              <p14:nvPr/>
            </p14:nvContentPartPr>
            <p14:xfrm>
              <a:off x="3824880" y="1413415"/>
              <a:ext cx="338760" cy="3765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16B1808F-B59D-4E93-AAC3-0A3A3FF30F4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06880" y="1395775"/>
                <a:ext cx="3744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4F45E7D-D52A-4095-8FE5-18DB18350BDD}"/>
                  </a:ext>
                </a:extLst>
              </p14:cNvPr>
              <p14:cNvContentPartPr/>
              <p14:nvPr/>
            </p14:nvContentPartPr>
            <p14:xfrm>
              <a:off x="5124120" y="1414495"/>
              <a:ext cx="328320" cy="3823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4F45E7D-D52A-4095-8FE5-18DB18350BD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06120" y="1396478"/>
                <a:ext cx="363960" cy="4179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D695E29-0129-405D-B2C2-60714B5749D8}"/>
                  </a:ext>
                </a:extLst>
              </p14:cNvPr>
              <p14:cNvContentPartPr/>
              <p14:nvPr/>
            </p14:nvContentPartPr>
            <p14:xfrm>
              <a:off x="6244800" y="1217575"/>
              <a:ext cx="716400" cy="387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D695E29-0129-405D-B2C2-60714B5749D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7160" y="1199935"/>
                <a:ext cx="75204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D8ABC67C-100E-47CB-8ECC-BBE8E2DFEC3B}"/>
                  </a:ext>
                </a:extLst>
              </p14:cNvPr>
              <p14:cNvContentPartPr/>
              <p14:nvPr/>
            </p14:nvContentPartPr>
            <p14:xfrm>
              <a:off x="440160" y="2859175"/>
              <a:ext cx="7846920" cy="3185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D8ABC67C-100E-47CB-8ECC-BBE8E2DFEC3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2160" y="2841175"/>
                <a:ext cx="7882560" cy="32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3" name="Ink 442">
                <a:extLst>
                  <a:ext uri="{FF2B5EF4-FFF2-40B4-BE49-F238E27FC236}">
                    <a16:creationId xmlns:a16="http://schemas.microsoft.com/office/drawing/2014/main" id="{F3F0BB45-1021-44B3-A119-896096F891F5}"/>
                  </a:ext>
                </a:extLst>
              </p14:cNvPr>
              <p14:cNvContentPartPr/>
              <p14:nvPr/>
            </p14:nvContentPartPr>
            <p14:xfrm>
              <a:off x="7678680" y="762535"/>
              <a:ext cx="1444320" cy="1143360"/>
            </p14:xfrm>
          </p:contentPart>
        </mc:Choice>
        <mc:Fallback xmlns="">
          <p:pic>
            <p:nvPicPr>
              <p:cNvPr id="443" name="Ink 442">
                <a:extLst>
                  <a:ext uri="{FF2B5EF4-FFF2-40B4-BE49-F238E27FC236}">
                    <a16:creationId xmlns:a16="http://schemas.microsoft.com/office/drawing/2014/main" id="{F3F0BB45-1021-44B3-A119-896096F891F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670040" y="753895"/>
                <a:ext cx="1461960" cy="11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633" name="Ink 632">
                <a:extLst>
                  <a:ext uri="{FF2B5EF4-FFF2-40B4-BE49-F238E27FC236}">
                    <a16:creationId xmlns:a16="http://schemas.microsoft.com/office/drawing/2014/main" id="{01E02585-49DC-4A73-B322-84BF1035F9C0}"/>
                  </a:ext>
                </a:extLst>
              </p14:cNvPr>
              <p14:cNvContentPartPr/>
              <p14:nvPr/>
            </p14:nvContentPartPr>
            <p14:xfrm>
              <a:off x="254400" y="2642196"/>
              <a:ext cx="11266560" cy="4344739"/>
            </p14:xfrm>
          </p:contentPart>
        </mc:Choice>
        <mc:Fallback xmlns="">
          <p:pic>
            <p:nvPicPr>
              <p:cNvPr id="633" name="Ink 632">
                <a:extLst>
                  <a:ext uri="{FF2B5EF4-FFF2-40B4-BE49-F238E27FC236}">
                    <a16:creationId xmlns:a16="http://schemas.microsoft.com/office/drawing/2014/main" id="{01E02585-49DC-4A73-B322-84BF1035F9C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6400" y="2624556"/>
                <a:ext cx="11293200" cy="43803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53973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D7E88-CF3D-4153-8245-09CB2593F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Reward</a:t>
            </a:r>
            <a:r>
              <a:rPr lang="es-AR" dirty="0"/>
              <a:t> = 0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special</a:t>
            </a:r>
            <a:r>
              <a:rPr lang="es-AR" dirty="0"/>
              <a:t> </a:t>
            </a:r>
            <a:r>
              <a:rPr lang="es-AR" dirty="0" err="1"/>
              <a:t>when</a:t>
            </a:r>
            <a:r>
              <a:rPr lang="es-AR" dirty="0"/>
              <a:t> </a:t>
            </a:r>
            <a:r>
              <a:rPr lang="es-AR" dirty="0" err="1"/>
              <a:t>initial</a:t>
            </a:r>
            <a:r>
              <a:rPr lang="es-AR" dirty="0"/>
              <a:t> V(s)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constant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D49B4-503E-4CE5-A910-03D37ED53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/>
              <a:t>Problem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TD(0): </a:t>
            </a:r>
            <a:r>
              <a:rPr lang="es-AR" dirty="0" err="1"/>
              <a:t>if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b="1" dirty="0" err="1"/>
              <a:t>initial</a:t>
            </a:r>
            <a:r>
              <a:rPr lang="es-AR" b="1" dirty="0"/>
              <a:t> V(s) </a:t>
            </a:r>
            <a:r>
              <a:rPr lang="es-AR" b="1" dirty="0" err="1"/>
              <a:t>is</a:t>
            </a:r>
            <a:r>
              <a:rPr lang="es-AR" b="1" dirty="0"/>
              <a:t> set </a:t>
            </a:r>
            <a:r>
              <a:rPr lang="es-AR" b="1" dirty="0" err="1"/>
              <a:t>to</a:t>
            </a:r>
            <a:r>
              <a:rPr lang="es-AR" b="1" dirty="0"/>
              <a:t> </a:t>
            </a:r>
            <a:r>
              <a:rPr lang="es-AR" b="1" dirty="0" err="1"/>
              <a:t>all</a:t>
            </a:r>
            <a:r>
              <a:rPr lang="es-AR" b="1" dirty="0"/>
              <a:t> </a:t>
            </a:r>
            <a:r>
              <a:rPr lang="es-AR" b="1" dirty="0" err="1"/>
              <a:t>zeros</a:t>
            </a:r>
            <a:r>
              <a:rPr lang="es-AR" dirty="0"/>
              <a:t>, TD(0) </a:t>
            </a:r>
            <a:r>
              <a:rPr lang="es-AR" dirty="0" err="1"/>
              <a:t>needs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observe non-</a:t>
            </a:r>
            <a:r>
              <a:rPr lang="es-AR" dirty="0" err="1"/>
              <a:t>zero</a:t>
            </a:r>
            <a:r>
              <a:rPr lang="es-AR" dirty="0"/>
              <a:t> </a:t>
            </a:r>
            <a:r>
              <a:rPr lang="es-AR" dirty="0" err="1"/>
              <a:t>rewards</a:t>
            </a:r>
            <a:r>
              <a:rPr lang="es-AR" dirty="0"/>
              <a:t> in </a:t>
            </a:r>
            <a:r>
              <a:rPr lang="es-AR" dirty="0" err="1"/>
              <a:t>order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make</a:t>
            </a:r>
            <a:r>
              <a:rPr lang="es-AR" dirty="0"/>
              <a:t> V(s) </a:t>
            </a:r>
            <a:r>
              <a:rPr lang="es-AR" dirty="0" err="1"/>
              <a:t>change</a:t>
            </a:r>
            <a:r>
              <a:rPr lang="es-AR" dirty="0"/>
              <a:t> </a:t>
            </a:r>
            <a:r>
              <a:rPr lang="es-AR" dirty="0" err="1"/>
              <a:t>when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state</a:t>
            </a:r>
            <a:r>
              <a:rPr lang="es-AR" dirty="0"/>
              <a:t> s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visited</a:t>
            </a:r>
            <a:r>
              <a:rPr lang="es-AR" dirty="0"/>
              <a:t> (</a:t>
            </a:r>
            <a:r>
              <a:rPr lang="es-AR" u="sng" dirty="0" err="1"/>
              <a:t>because</a:t>
            </a:r>
            <a:r>
              <a:rPr lang="es-AR" u="sng" dirty="0"/>
              <a:t> at </a:t>
            </a:r>
            <a:r>
              <a:rPr lang="es-AR" u="sng" dirty="0" err="1"/>
              <a:t>each</a:t>
            </a:r>
            <a:r>
              <a:rPr lang="es-AR" u="sng" dirty="0"/>
              <a:t> time step, </a:t>
            </a:r>
            <a:r>
              <a:rPr lang="es-AR" u="sng" dirty="0" err="1"/>
              <a:t>only</a:t>
            </a:r>
            <a:r>
              <a:rPr lang="es-AR" u="sng" dirty="0"/>
              <a:t> </a:t>
            </a:r>
            <a:r>
              <a:rPr lang="es-AR" u="sng" dirty="0" err="1"/>
              <a:t>the</a:t>
            </a:r>
            <a:r>
              <a:rPr lang="es-AR" u="sng" dirty="0"/>
              <a:t> </a:t>
            </a:r>
            <a:r>
              <a:rPr lang="es-AR" u="sng" dirty="0" err="1"/>
              <a:t>value</a:t>
            </a:r>
            <a:r>
              <a:rPr lang="es-AR" u="sng" dirty="0"/>
              <a:t> </a:t>
            </a:r>
            <a:r>
              <a:rPr lang="es-AR" u="sng" dirty="0" err="1"/>
              <a:t>of</a:t>
            </a:r>
            <a:r>
              <a:rPr lang="es-AR" u="sng" dirty="0"/>
              <a:t> </a:t>
            </a:r>
            <a:r>
              <a:rPr lang="es-AR" u="sng" dirty="0" err="1"/>
              <a:t>the</a:t>
            </a:r>
            <a:r>
              <a:rPr lang="es-AR" u="sng" dirty="0"/>
              <a:t> </a:t>
            </a:r>
            <a:r>
              <a:rPr lang="es-AR" i="1" u="sng" dirty="0" err="1"/>
              <a:t>currently</a:t>
            </a:r>
            <a:r>
              <a:rPr lang="es-AR" i="1" u="sng" dirty="0"/>
              <a:t> </a:t>
            </a:r>
            <a:r>
              <a:rPr lang="es-AR" u="sng" dirty="0" err="1"/>
              <a:t>visited</a:t>
            </a:r>
            <a:r>
              <a:rPr lang="es-AR" u="sng" dirty="0"/>
              <a:t> </a:t>
            </a:r>
            <a:r>
              <a:rPr lang="es-AR" u="sng" dirty="0" err="1"/>
              <a:t>state</a:t>
            </a:r>
            <a:r>
              <a:rPr lang="es-AR" u="sng" dirty="0"/>
              <a:t> </a:t>
            </a:r>
            <a:r>
              <a:rPr lang="es-AR" u="sng" dirty="0" err="1"/>
              <a:t>is</a:t>
            </a:r>
            <a:r>
              <a:rPr lang="es-AR" u="sng" dirty="0"/>
              <a:t> </a:t>
            </a:r>
            <a:r>
              <a:rPr lang="es-AR" u="sng" dirty="0" err="1"/>
              <a:t>updated</a:t>
            </a:r>
            <a:r>
              <a:rPr lang="es-AR" u="sng" dirty="0"/>
              <a:t> </a:t>
            </a:r>
            <a:r>
              <a:rPr lang="es-AR" u="sng" dirty="0" err="1"/>
              <a:t>by</a:t>
            </a:r>
            <a:r>
              <a:rPr lang="es-AR" u="sng" dirty="0"/>
              <a:t> TD(0)</a:t>
            </a:r>
            <a:r>
              <a:rPr lang="es-AR" dirty="0"/>
              <a:t>)</a:t>
            </a:r>
          </a:p>
          <a:p>
            <a:r>
              <a:rPr lang="es-AR" dirty="0" err="1"/>
              <a:t>Possible</a:t>
            </a:r>
            <a:r>
              <a:rPr lang="es-AR" dirty="0"/>
              <a:t> </a:t>
            </a:r>
            <a:r>
              <a:rPr lang="es-AR" dirty="0" err="1"/>
              <a:t>solution</a:t>
            </a:r>
            <a:r>
              <a:rPr lang="es-AR" dirty="0"/>
              <a:t> </a:t>
            </a:r>
            <a:r>
              <a:rPr lang="es-AR" dirty="0" err="1"/>
              <a:t>when</a:t>
            </a:r>
            <a:r>
              <a:rPr lang="es-AR" dirty="0"/>
              <a:t> </a:t>
            </a:r>
            <a:r>
              <a:rPr lang="es-AR" dirty="0" err="1"/>
              <a:t>there</a:t>
            </a:r>
            <a:r>
              <a:rPr lang="es-AR" dirty="0"/>
              <a:t> are </a:t>
            </a:r>
            <a:r>
              <a:rPr lang="es-AR" dirty="0" err="1"/>
              <a:t>many</a:t>
            </a:r>
            <a:r>
              <a:rPr lang="es-AR" dirty="0"/>
              <a:t> </a:t>
            </a:r>
            <a:r>
              <a:rPr lang="es-AR" dirty="0" err="1"/>
              <a:t>zero</a:t>
            </a:r>
            <a:r>
              <a:rPr lang="es-AR" dirty="0"/>
              <a:t> </a:t>
            </a:r>
            <a:r>
              <a:rPr lang="es-AR" dirty="0" err="1"/>
              <a:t>rewards</a:t>
            </a:r>
            <a:r>
              <a:rPr lang="es-AR" dirty="0"/>
              <a:t>: </a:t>
            </a:r>
            <a:r>
              <a:rPr lang="es-AR" dirty="0" err="1"/>
              <a:t>choose</a:t>
            </a:r>
            <a:r>
              <a:rPr lang="es-AR" dirty="0"/>
              <a:t> </a:t>
            </a:r>
            <a:r>
              <a:rPr lang="es-AR" b="1" dirty="0" err="1"/>
              <a:t>random</a:t>
            </a:r>
            <a:r>
              <a:rPr lang="es-AR" b="1" dirty="0"/>
              <a:t> V(s) </a:t>
            </a:r>
            <a:r>
              <a:rPr lang="es-AR" dirty="0"/>
              <a:t>as </a:t>
            </a:r>
            <a:r>
              <a:rPr lang="es-AR" dirty="0" err="1"/>
              <a:t>initial</a:t>
            </a:r>
            <a:r>
              <a:rPr lang="es-AR" dirty="0"/>
              <a:t> </a:t>
            </a:r>
            <a:r>
              <a:rPr lang="es-AR" dirty="0" err="1"/>
              <a:t>guess</a:t>
            </a:r>
            <a:r>
              <a:rPr lang="es-AR" dirty="0"/>
              <a:t>.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2E210-C1B9-4655-B4AD-C6CB9456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547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5159-1B9A-4423-8698-BBF9C6FF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/>
              <a:t>In </a:t>
            </a:r>
            <a:r>
              <a:rPr lang="es-AR" dirty="0" err="1"/>
              <a:t>effect</a:t>
            </a:r>
            <a:r>
              <a:rPr lang="es-AR" dirty="0"/>
              <a:t>…</a:t>
            </a:r>
            <a:br>
              <a:rPr lang="es-AR" dirty="0"/>
            </a:br>
            <a:r>
              <a:rPr lang="es-AR" sz="3100" dirty="0"/>
              <a:t>TD(</a:t>
            </a:r>
            <a:r>
              <a:rPr lang="es-AR" sz="3100" dirty="0">
                <a:sym typeface="Symbol" panose="05050102010706020507" pitchFamily="18" charset="2"/>
              </a:rPr>
              <a:t>) converges </a:t>
            </a:r>
            <a:r>
              <a:rPr lang="es-AR" sz="3100" dirty="0" err="1">
                <a:sym typeface="Symbol" panose="05050102010706020507" pitchFamily="18" charset="2"/>
              </a:rPr>
              <a:t>very</a:t>
            </a:r>
            <a:r>
              <a:rPr lang="es-AR" sz="3100" dirty="0">
                <a:sym typeface="Symbol" panose="05050102010706020507" pitchFamily="18" charset="2"/>
              </a:rPr>
              <a:t> </a:t>
            </a:r>
            <a:r>
              <a:rPr lang="es-AR" sz="3100" dirty="0" err="1">
                <a:sym typeface="Symbol" panose="05050102010706020507" pitchFamily="18" charset="2"/>
              </a:rPr>
              <a:t>slowly</a:t>
            </a:r>
            <a:r>
              <a:rPr lang="es-AR" sz="3100" dirty="0">
                <a:sym typeface="Symbol" panose="05050102010706020507" pitchFamily="18" charset="2"/>
              </a:rPr>
              <a:t> </a:t>
            </a:r>
            <a:r>
              <a:rPr lang="es-AR" sz="3100" dirty="0" err="1">
                <a:sym typeface="Symbol" panose="05050102010706020507" pitchFamily="18" charset="2"/>
              </a:rPr>
              <a:t>when</a:t>
            </a:r>
            <a:r>
              <a:rPr lang="es-AR" sz="3100" dirty="0">
                <a:sym typeface="Symbol" panose="05050102010706020507" pitchFamily="18" charset="2"/>
              </a:rPr>
              <a:t> </a:t>
            </a:r>
            <a:r>
              <a:rPr lang="es-AR" sz="3100" dirty="0" err="1">
                <a:sym typeface="Symbol" panose="05050102010706020507" pitchFamily="18" charset="2"/>
              </a:rPr>
              <a:t>starting</a:t>
            </a:r>
            <a:r>
              <a:rPr lang="es-AR" sz="3100" dirty="0">
                <a:sym typeface="Symbol" panose="05050102010706020507" pitchFamily="18" charset="2"/>
              </a:rPr>
              <a:t> at 0</a:t>
            </a:r>
            <a:endParaRPr lang="en-IE" sz="3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1C09E-0F8C-4954-8425-F51F151A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EB3D8-366F-4E53-A09D-72858BF1350E}"/>
              </a:ext>
            </a:extLst>
          </p:cNvPr>
          <p:cNvSpPr txBox="1"/>
          <p:nvPr/>
        </p:nvSpPr>
        <p:spPr>
          <a:xfrm>
            <a:off x="1403648" y="141277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/>
              <a:t>Starting</a:t>
            </a:r>
            <a:r>
              <a:rPr lang="es-AR" dirty="0"/>
              <a:t> at V(s) = 0</a:t>
            </a:r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73FB4-1916-4FF6-B020-2B7EBF6877B1}"/>
              </a:ext>
            </a:extLst>
          </p:cNvPr>
          <p:cNvSpPr txBox="1"/>
          <p:nvPr/>
        </p:nvSpPr>
        <p:spPr>
          <a:xfrm>
            <a:off x="5148064" y="140348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/>
              <a:t>Starting</a:t>
            </a:r>
            <a:r>
              <a:rPr lang="es-AR" dirty="0"/>
              <a:t> at </a:t>
            </a:r>
            <a:r>
              <a:rPr lang="es-AR" dirty="0" err="1"/>
              <a:t>random</a:t>
            </a:r>
            <a:r>
              <a:rPr lang="es-AR" dirty="0"/>
              <a:t> </a:t>
            </a:r>
            <a:r>
              <a:rPr lang="es-AR" dirty="0" err="1"/>
              <a:t>large</a:t>
            </a:r>
            <a:r>
              <a:rPr lang="es-AR" dirty="0"/>
              <a:t> </a:t>
            </a:r>
            <a:r>
              <a:rPr lang="es-AR" dirty="0" err="1"/>
              <a:t>values</a:t>
            </a:r>
            <a:endParaRPr lang="en-IE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E89378-010F-467E-AECD-1D9F21535C78}"/>
              </a:ext>
            </a:extLst>
          </p:cNvPr>
          <p:cNvGrpSpPr/>
          <p:nvPr/>
        </p:nvGrpSpPr>
        <p:grpSpPr>
          <a:xfrm>
            <a:off x="80724" y="1977794"/>
            <a:ext cx="4320480" cy="4460473"/>
            <a:chOff x="80724" y="1977794"/>
            <a:chExt cx="4320480" cy="446047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3213465-DE13-4D92-9286-7D9370161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24" y="1977794"/>
              <a:ext cx="4320480" cy="446047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A6B5FD9-C561-47F0-B8B7-20CB8E99FE34}"/>
                </a:ext>
              </a:extLst>
            </p:cNvPr>
            <p:cNvSpPr txBox="1"/>
            <p:nvPr/>
          </p:nvSpPr>
          <p:spPr>
            <a:xfrm>
              <a:off x="3180891" y="2563353"/>
              <a:ext cx="505065" cy="15455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AR" sz="900" dirty="0"/>
                <a:t>MC</a:t>
              </a:r>
              <a:endParaRPr lang="en-IE" sz="9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3D92EF-3666-48F8-A9E8-74C0F3036B8E}"/>
              </a:ext>
            </a:extLst>
          </p:cNvPr>
          <p:cNvGrpSpPr/>
          <p:nvPr/>
        </p:nvGrpSpPr>
        <p:grpSpPr>
          <a:xfrm>
            <a:off x="4392960" y="1916832"/>
            <a:ext cx="4320479" cy="4485903"/>
            <a:chOff x="4392960" y="1916832"/>
            <a:chExt cx="4320479" cy="448590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71B017-A1E2-4239-BF31-F6145F4E5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2960" y="1916832"/>
              <a:ext cx="4320479" cy="448590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908346-50BB-40DD-A474-0DAE86320B49}"/>
                </a:ext>
              </a:extLst>
            </p:cNvPr>
            <p:cNvSpPr txBox="1"/>
            <p:nvPr/>
          </p:nvSpPr>
          <p:spPr>
            <a:xfrm>
              <a:off x="7482048" y="2510150"/>
              <a:ext cx="555572" cy="14050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s-AR" sz="900" dirty="0"/>
                <a:t>MC</a:t>
              </a:r>
              <a:endParaRPr lang="en-IE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87208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5159-1B9A-4423-8698-BBF9C6FF0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Estimating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modified</a:t>
            </a:r>
            <a:r>
              <a:rPr lang="es-AR" dirty="0"/>
              <a:t> Mountain Car </a:t>
            </a:r>
            <a:br>
              <a:rPr lang="es-AR" dirty="0"/>
            </a:br>
            <a:r>
              <a:rPr lang="es-AR" sz="3100" dirty="0"/>
              <a:t>Here </a:t>
            </a:r>
            <a:r>
              <a:rPr lang="es-AR" sz="3100" dirty="0" err="1"/>
              <a:t>rewards</a:t>
            </a:r>
            <a:r>
              <a:rPr lang="es-AR" sz="3100" dirty="0"/>
              <a:t> are </a:t>
            </a:r>
            <a:r>
              <a:rPr lang="es-AR" sz="3100" dirty="0" err="1"/>
              <a:t>always</a:t>
            </a:r>
            <a:r>
              <a:rPr lang="es-AR" sz="3100" dirty="0"/>
              <a:t> 0 </a:t>
            </a:r>
            <a:r>
              <a:rPr lang="es-AR" sz="3100" dirty="0" err="1"/>
              <a:t>except</a:t>
            </a:r>
            <a:r>
              <a:rPr lang="es-AR" sz="3100" dirty="0"/>
              <a:t> at </a:t>
            </a:r>
            <a:r>
              <a:rPr lang="es-AR" sz="3100" dirty="0" err="1"/>
              <a:t>goal</a:t>
            </a:r>
            <a:r>
              <a:rPr lang="es-AR" sz="3100" dirty="0"/>
              <a:t>, </a:t>
            </a:r>
            <a:r>
              <a:rPr lang="es-AR" sz="3100" dirty="0" err="1"/>
              <a:t>where</a:t>
            </a:r>
            <a:r>
              <a:rPr lang="es-AR" sz="3100" dirty="0"/>
              <a:t> </a:t>
            </a:r>
            <a:r>
              <a:rPr lang="es-AR" sz="3100" dirty="0" err="1"/>
              <a:t>it</a:t>
            </a:r>
            <a:r>
              <a:rPr lang="es-AR" sz="3100" dirty="0"/>
              <a:t> </a:t>
            </a:r>
            <a:r>
              <a:rPr lang="es-AR" sz="3100" dirty="0" err="1"/>
              <a:t>is</a:t>
            </a:r>
            <a:r>
              <a:rPr lang="es-AR" sz="3100" dirty="0"/>
              <a:t> +1</a:t>
            </a:r>
            <a:endParaRPr lang="en-IE" sz="31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1C09E-0F8C-4954-8425-F51F151AE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55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9EB3D8-366F-4E53-A09D-72858BF1350E}"/>
              </a:ext>
            </a:extLst>
          </p:cNvPr>
          <p:cNvSpPr txBox="1"/>
          <p:nvPr/>
        </p:nvSpPr>
        <p:spPr>
          <a:xfrm>
            <a:off x="611560" y="1486525"/>
            <a:ext cx="410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/>
              <a:t>Starting</a:t>
            </a:r>
            <a:r>
              <a:rPr lang="es-AR" dirty="0"/>
              <a:t> at V(s) = 0</a:t>
            </a:r>
          </a:p>
          <a:p>
            <a:pPr algn="ctr"/>
            <a:r>
              <a:rPr lang="es-AR" dirty="0" err="1">
                <a:solidFill>
                  <a:srgbClr val="C00000"/>
                </a:solidFill>
              </a:rPr>
              <a:t>Why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does</a:t>
            </a:r>
            <a:r>
              <a:rPr lang="es-AR" dirty="0">
                <a:solidFill>
                  <a:srgbClr val="C00000"/>
                </a:solidFill>
              </a:rPr>
              <a:t> MC </a:t>
            </a:r>
            <a:r>
              <a:rPr lang="es-AR" dirty="0" err="1">
                <a:solidFill>
                  <a:srgbClr val="C00000"/>
                </a:solidFill>
              </a:rPr>
              <a:t>tend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to</a:t>
            </a:r>
            <a:r>
              <a:rPr lang="es-AR" dirty="0">
                <a:solidFill>
                  <a:srgbClr val="C00000"/>
                </a:solidFill>
              </a:rPr>
              <a:t> 0.3 </a:t>
            </a:r>
            <a:r>
              <a:rPr lang="es-AR" dirty="0" err="1">
                <a:solidFill>
                  <a:srgbClr val="C00000"/>
                </a:solidFill>
              </a:rPr>
              <a:t>instead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of</a:t>
            </a:r>
            <a:r>
              <a:rPr lang="es-AR" dirty="0">
                <a:solidFill>
                  <a:srgbClr val="C00000"/>
                </a:solidFill>
              </a:rPr>
              <a:t> 0.6??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E73FB4-1916-4FF6-B020-2B7EBF6877B1}"/>
              </a:ext>
            </a:extLst>
          </p:cNvPr>
          <p:cNvSpPr txBox="1"/>
          <p:nvPr/>
        </p:nvSpPr>
        <p:spPr>
          <a:xfrm>
            <a:off x="5148064" y="161950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 err="1"/>
              <a:t>Starting</a:t>
            </a:r>
            <a:r>
              <a:rPr lang="es-AR" dirty="0"/>
              <a:t> at </a:t>
            </a:r>
            <a:r>
              <a:rPr lang="es-AR" dirty="0" err="1"/>
              <a:t>random</a:t>
            </a:r>
            <a:r>
              <a:rPr lang="es-AR" dirty="0"/>
              <a:t> </a:t>
            </a:r>
            <a:r>
              <a:rPr lang="es-AR" dirty="0" err="1"/>
              <a:t>large</a:t>
            </a:r>
            <a:r>
              <a:rPr lang="es-AR" dirty="0"/>
              <a:t> </a:t>
            </a:r>
            <a:r>
              <a:rPr lang="es-AR" dirty="0" err="1"/>
              <a:t>values</a:t>
            </a:r>
            <a:endParaRPr lang="en-I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F42990-FC60-4D1E-B9B2-ABEE1190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964" y="2229916"/>
            <a:ext cx="4108610" cy="4122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B071C32-1887-43EB-93DC-7763E6087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39" y="2255868"/>
            <a:ext cx="4384125" cy="41226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DF86C0-4AD3-449E-B71B-D8D8F995D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2952147"/>
            <a:ext cx="2005915" cy="199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4140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3FC42-6060-44AA-AC24-064A3129C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AR" sz="3600" dirty="0"/>
              <a:t>MC vs. TD(0): </a:t>
            </a:r>
            <a:r>
              <a:rPr lang="es-AR" sz="3600" dirty="0" err="1"/>
              <a:t>Very</a:t>
            </a:r>
            <a:r>
              <a:rPr lang="es-AR" sz="3600" dirty="0"/>
              <a:t> </a:t>
            </a:r>
            <a:r>
              <a:rPr lang="es-AR" sz="3600" dirty="0" err="1"/>
              <a:t>different</a:t>
            </a:r>
            <a:r>
              <a:rPr lang="es-AR" sz="3600" dirty="0"/>
              <a:t> </a:t>
            </a:r>
            <a:r>
              <a:rPr lang="es-AR" sz="3600" dirty="0" err="1"/>
              <a:t>results</a:t>
            </a:r>
            <a:br>
              <a:rPr lang="es-AR" sz="3600" dirty="0"/>
            </a:br>
            <a:r>
              <a:rPr lang="es-AR" sz="2800" i="1" dirty="0"/>
              <a:t>TD(0) </a:t>
            </a:r>
            <a:r>
              <a:rPr lang="es-AR" sz="2800" i="1" dirty="0" err="1"/>
              <a:t>is</a:t>
            </a:r>
            <a:r>
              <a:rPr lang="es-AR" sz="2800" i="1" dirty="0"/>
              <a:t> </a:t>
            </a:r>
            <a:r>
              <a:rPr lang="es-AR" sz="2800" i="1" dirty="0" err="1"/>
              <a:t>slower</a:t>
            </a:r>
            <a:r>
              <a:rPr lang="es-AR" sz="2800" i="1" dirty="0"/>
              <a:t> at </a:t>
            </a:r>
            <a:r>
              <a:rPr lang="es-AR" sz="2800" i="1" dirty="0" err="1"/>
              <a:t>updating</a:t>
            </a:r>
            <a:r>
              <a:rPr lang="es-AR" sz="2800" i="1" dirty="0"/>
              <a:t> </a:t>
            </a:r>
            <a:r>
              <a:rPr lang="es-AR" sz="2800" i="1" dirty="0" err="1"/>
              <a:t>the</a:t>
            </a:r>
            <a:r>
              <a:rPr lang="es-AR" sz="2800" i="1" dirty="0"/>
              <a:t> </a:t>
            </a:r>
            <a:r>
              <a:rPr lang="es-AR" sz="2800" i="1" dirty="0" err="1"/>
              <a:t>value</a:t>
            </a:r>
            <a:r>
              <a:rPr lang="es-AR" sz="2800" i="1" dirty="0"/>
              <a:t> </a:t>
            </a:r>
            <a:r>
              <a:rPr lang="es-AR" sz="2800" i="1" dirty="0" err="1"/>
              <a:t>of</a:t>
            </a:r>
            <a:r>
              <a:rPr lang="es-AR" sz="2800" i="1" dirty="0"/>
              <a:t> </a:t>
            </a:r>
            <a:r>
              <a:rPr lang="es-AR" sz="2800" i="1" dirty="0" err="1"/>
              <a:t>all</a:t>
            </a:r>
            <a:r>
              <a:rPr lang="es-AR" sz="2800" i="1" dirty="0"/>
              <a:t> </a:t>
            </a:r>
            <a:r>
              <a:rPr lang="es-AR" sz="2800" i="1" dirty="0" err="1"/>
              <a:t>states</a:t>
            </a:r>
            <a:endParaRPr lang="en-IE" sz="36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EDA3A-9372-4363-A08C-4B915D04C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56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E3EE83-63A1-4D9A-BAB7-CFED80C31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42" y="1849154"/>
            <a:ext cx="4417216" cy="48691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84C2C3-BFEB-46C7-A396-6AAE52106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817" y="2002234"/>
            <a:ext cx="4244430" cy="458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065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4FE6C-E4F2-4BD9-940C-659A5FBD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MC: After 500 episodes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E194F-623B-4508-8C02-D290F628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95108-776D-4DBB-AF93-9B4B5581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1012"/>
            <a:ext cx="9144000" cy="4728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118BC-3311-4182-97A4-28C68D236E1B}"/>
              </a:ext>
            </a:extLst>
          </p:cNvPr>
          <p:cNvSpPr txBox="1"/>
          <p:nvPr/>
        </p:nvSpPr>
        <p:spPr>
          <a:xfrm>
            <a:off x="4232" y="230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Sun, 05-Jun-2022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D7EF1A-1A3C-49D7-859E-513FACDA5250}"/>
              </a:ext>
            </a:extLst>
          </p:cNvPr>
          <p:cNvSpPr txBox="1"/>
          <p:nvPr/>
        </p:nvSpPr>
        <p:spPr>
          <a:xfrm>
            <a:off x="7165072" y="-800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400" dirty="0"/>
              <a:t>test_MC_lambda.py</a:t>
            </a:r>
          </a:p>
        </p:txBody>
      </p:sp>
    </p:spTree>
    <p:extLst>
      <p:ext uri="{BB962C8B-B14F-4D97-AF65-F5344CB8AC3E}">
        <p14:creationId xmlns:p14="http://schemas.microsoft.com/office/powerpoint/2010/main" val="5613298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4FE6C-E4F2-4BD9-940C-659A5FBD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MC: After 5000 episodes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E194F-623B-4508-8C02-D290F628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58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237FA-2DA7-4DFA-9688-7EC50E186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964"/>
            <a:ext cx="9144000" cy="4709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6AF464-6591-447D-92EF-C7031B00176A}"/>
              </a:ext>
            </a:extLst>
          </p:cNvPr>
          <p:cNvSpPr txBox="1"/>
          <p:nvPr/>
        </p:nvSpPr>
        <p:spPr>
          <a:xfrm>
            <a:off x="4232" y="230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Sun, 05-Jun-2022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0A2D17-7E93-4B65-A1B4-4FD093C454F2}"/>
              </a:ext>
            </a:extLst>
          </p:cNvPr>
          <p:cNvSpPr txBox="1"/>
          <p:nvPr/>
        </p:nvSpPr>
        <p:spPr>
          <a:xfrm>
            <a:off x="7165072" y="-800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400" dirty="0"/>
              <a:t>test_MC_lambda.py</a:t>
            </a:r>
          </a:p>
        </p:txBody>
      </p:sp>
    </p:spTree>
    <p:extLst>
      <p:ext uri="{BB962C8B-B14F-4D97-AF65-F5344CB8AC3E}">
        <p14:creationId xmlns:p14="http://schemas.microsoft.com/office/powerpoint/2010/main" val="28972804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B4FE6C-E4F2-4BD9-940C-659A5FBD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MC: After 30000 episodes (6x)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5E194F-623B-4508-8C02-D290F628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59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687CC-A02D-4127-851C-E2EDD39E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415"/>
            <a:ext cx="9144000" cy="47489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04483-3829-46EA-B9E7-7FFBA44A34BF}"/>
              </a:ext>
            </a:extLst>
          </p:cNvPr>
          <p:cNvSpPr txBox="1"/>
          <p:nvPr/>
        </p:nvSpPr>
        <p:spPr>
          <a:xfrm>
            <a:off x="4232" y="230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Sun, 05-Jun-2022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388D09-D1D1-4663-8D06-D0EFC91911F4}"/>
              </a:ext>
            </a:extLst>
          </p:cNvPr>
          <p:cNvSpPr txBox="1"/>
          <p:nvPr/>
        </p:nvSpPr>
        <p:spPr>
          <a:xfrm>
            <a:off x="7165072" y="-800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400" dirty="0"/>
              <a:t>test_MC_lambda.py</a:t>
            </a:r>
          </a:p>
        </p:txBody>
      </p:sp>
    </p:spTree>
    <p:extLst>
      <p:ext uri="{BB962C8B-B14F-4D97-AF65-F5344CB8AC3E}">
        <p14:creationId xmlns:p14="http://schemas.microsoft.com/office/powerpoint/2010/main" val="2203507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Adaptive TD(</a:t>
            </a:r>
            <a:r>
              <a:rPr lang="en-US" sz="3600" dirty="0">
                <a:sym typeface="Symbol"/>
              </a:rPr>
              <a:t>)</a:t>
            </a:r>
            <a:r>
              <a:rPr lang="en-US" sz="3600" dirty="0"/>
              <a:t>, </a:t>
            </a:r>
            <a:r>
              <a:rPr lang="en-US" sz="3600" dirty="0">
                <a:sym typeface="Symbol"/>
              </a:rPr>
              <a:t>-</a:t>
            </a:r>
            <a:r>
              <a:rPr lang="en-US" sz="3600" dirty="0"/>
              <a:t>adjust by State Count </a:t>
            </a:r>
            <a:br>
              <a:rPr lang="en-US" sz="3600" dirty="0"/>
            </a:br>
            <a:r>
              <a:rPr lang="en-US" sz="3600" dirty="0"/>
              <a:t>seed=1717, #</a:t>
            </a:r>
            <a:r>
              <a:rPr lang="en-US" sz="3600" dirty="0" err="1"/>
              <a:t>exp</a:t>
            </a:r>
            <a:r>
              <a:rPr lang="en-US" sz="3600" dirty="0"/>
              <a:t>=10, start=10</a:t>
            </a:r>
          </a:p>
        </p:txBody>
      </p:sp>
      <p:pic>
        <p:nvPicPr>
          <p:cNvPr id="4098" name="Picture 2" descr="E:\Daniel\Projects\PhD-RL-Toulouse\projects\RL-001-MemoryManagement\results\SimulateTDLambda-DifferenLambdas&amp;Adaptive\td_adap_adjust_by_count_diff_alpha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53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6309320"/>
            <a:ext cx="7416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variability observed across experiments (not plotted) is reasonable, but increases for larger </a:t>
            </a:r>
            <a:r>
              <a:rPr lang="en-US" sz="1400" i="1" dirty="0">
                <a:sym typeface="Symbol"/>
              </a:rPr>
              <a:t>’s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854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F332-C023-4EEB-BE0F-932FDDCD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MC: On few states (5 x 5 </a:t>
            </a:r>
            <a:r>
              <a:rPr lang="en-IE" dirty="0" err="1"/>
              <a:t>meshgrid</a:t>
            </a:r>
            <a:r>
              <a:rPr lang="en-IE" dirty="0"/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81613-BE1E-4C0B-B5C1-7C1FF0C7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60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D65955-9BBD-4415-B403-84633F876E8D}"/>
              </a:ext>
            </a:extLst>
          </p:cNvPr>
          <p:cNvSpPr txBox="1"/>
          <p:nvPr/>
        </p:nvSpPr>
        <p:spPr>
          <a:xfrm>
            <a:off x="4232" y="230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Sun, 05-Jun-2022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3D17EE-7AFF-4053-8C75-A6174FD5FEEF}"/>
              </a:ext>
            </a:extLst>
          </p:cNvPr>
          <p:cNvGrpSpPr/>
          <p:nvPr/>
        </p:nvGrpSpPr>
        <p:grpSpPr>
          <a:xfrm>
            <a:off x="2159340" y="1542304"/>
            <a:ext cx="4825320" cy="4780820"/>
            <a:chOff x="2339752" y="1916832"/>
            <a:chExt cx="4063715" cy="43487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77184B-77F3-403D-B3F8-AC0B2F566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39752" y="1916832"/>
              <a:ext cx="4063715" cy="434877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C94629D-163E-4B75-AF11-79E45D74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7772" y="4452152"/>
              <a:ext cx="1375431" cy="14327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D15879-4D93-4918-831E-E92A4A1B233C}"/>
                </a:ext>
              </a:extLst>
            </p:cNvPr>
            <p:cNvSpPr txBox="1"/>
            <p:nvPr/>
          </p:nvSpPr>
          <p:spPr>
            <a:xfrm>
              <a:off x="4056781" y="4210773"/>
              <a:ext cx="19442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E" sz="1200" dirty="0"/>
                <a:t>Distribution of V(s)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B5E1CC-0E82-4013-BA3E-E47F05E0B573}"/>
              </a:ext>
            </a:extLst>
          </p:cNvPr>
          <p:cNvSpPr txBox="1"/>
          <p:nvPr/>
        </p:nvSpPr>
        <p:spPr>
          <a:xfrm>
            <a:off x="7165072" y="-800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400" dirty="0"/>
              <a:t>test_MC_lambda.py</a:t>
            </a:r>
          </a:p>
        </p:txBody>
      </p:sp>
    </p:spTree>
    <p:extLst>
      <p:ext uri="{BB962C8B-B14F-4D97-AF65-F5344CB8AC3E}">
        <p14:creationId xmlns:p14="http://schemas.microsoft.com/office/powerpoint/2010/main" val="1212079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F332-C023-4EEB-BE0F-932FDDCD4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2800" dirty="0"/>
              <a:t>Convergence is only achieved when reward = 1.0 at the end, because the random walk is a </a:t>
            </a:r>
            <a:r>
              <a:rPr lang="en-IE" sz="2800" b="1" dirty="0"/>
              <a:t>null recurrent </a:t>
            </a:r>
            <a:r>
              <a:rPr lang="en-IE" sz="2800" dirty="0"/>
              <a:t>Markov Chain!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C81613-BE1E-4C0B-B5C1-7C1FF0C72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036A7-4527-4DAF-8F94-64D9553BD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08" y="2520081"/>
            <a:ext cx="4277665" cy="42212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95A4BB-55EF-487F-8870-ADACC3E17CB8}"/>
              </a:ext>
            </a:extLst>
          </p:cNvPr>
          <p:cNvSpPr txBox="1"/>
          <p:nvPr/>
        </p:nvSpPr>
        <p:spPr>
          <a:xfrm>
            <a:off x="179512" y="1556792"/>
            <a:ext cx="4468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E" dirty="0"/>
              <a:t>(Sun, 05-Jun-2022)</a:t>
            </a:r>
          </a:p>
          <a:p>
            <a:pPr algn="ctr"/>
            <a:r>
              <a:rPr lang="en-IE" dirty="0"/>
              <a:t>Extending the number of episodes to 100,000</a:t>
            </a:r>
          </a:p>
          <a:p>
            <a:pPr algn="ctr"/>
            <a:r>
              <a:rPr lang="en-IE" dirty="0"/>
              <a:t>(5x5 states)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78F17-0E75-4BA9-BB39-08F9BF193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564904"/>
            <a:ext cx="4221522" cy="42215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B64E0C-C933-4EDE-BBEC-219E2DE3CB5F}"/>
              </a:ext>
            </a:extLst>
          </p:cNvPr>
          <p:cNvSpPr txBox="1"/>
          <p:nvPr/>
        </p:nvSpPr>
        <p:spPr>
          <a:xfrm>
            <a:off x="4794094" y="1502010"/>
            <a:ext cx="43144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400" dirty="0"/>
              <a:t>(Mon, 06-Jun-2022)</a:t>
            </a:r>
          </a:p>
          <a:p>
            <a:pPr algn="ctr"/>
            <a:r>
              <a:rPr lang="en-IE" sz="1400" dirty="0"/>
              <a:t>To 20,000 with reward = 1.0 at the end</a:t>
            </a:r>
          </a:p>
          <a:p>
            <a:pPr algn="ctr"/>
            <a:r>
              <a:rPr lang="en-IE" sz="1400" dirty="0"/>
              <a:t>on max 1000 steps per episode and 5 different velocities</a:t>
            </a:r>
          </a:p>
          <a:p>
            <a:pPr algn="ctr"/>
            <a:r>
              <a:rPr lang="en-IE" sz="1400" dirty="0"/>
              <a:t>Offline estimation gives </a:t>
            </a:r>
            <a:r>
              <a:rPr lang="en-IE" sz="1400" dirty="0" err="1"/>
              <a:t>mean|V</a:t>
            </a:r>
            <a:r>
              <a:rPr lang="en-IE" sz="1400" dirty="0"/>
              <a:t>| = 0.00734 ~ 0.008 obtained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476201-BCC0-498C-B76F-56F6F5B289A4}"/>
              </a:ext>
            </a:extLst>
          </p:cNvPr>
          <p:cNvSpPr txBox="1"/>
          <p:nvPr/>
        </p:nvSpPr>
        <p:spPr>
          <a:xfrm>
            <a:off x="4232" y="2302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Mon, 06-Jun-2022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6416B3-ED88-4F8E-A969-5F58EA22CD28}"/>
              </a:ext>
            </a:extLst>
          </p:cNvPr>
          <p:cNvSpPr txBox="1"/>
          <p:nvPr/>
        </p:nvSpPr>
        <p:spPr>
          <a:xfrm>
            <a:off x="7165072" y="-800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400" dirty="0"/>
              <a:t>test_MC_lambda.py</a:t>
            </a:r>
          </a:p>
        </p:txBody>
      </p:sp>
    </p:spTree>
    <p:extLst>
      <p:ext uri="{BB962C8B-B14F-4D97-AF65-F5344CB8AC3E}">
        <p14:creationId xmlns:p14="http://schemas.microsoft.com/office/powerpoint/2010/main" val="2425037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DCCF1B-0BE3-452A-9CC1-6A7608A50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09-Jun-2022: Comment bien diffuser mon </a:t>
            </a:r>
            <a:r>
              <a:rPr lang="en-IE" dirty="0" err="1"/>
              <a:t>logiciel</a:t>
            </a:r>
            <a:r>
              <a:rPr lang="en-IE" dirty="0"/>
              <a:t>? Toulouse, IRIT</a:t>
            </a:r>
            <a:br>
              <a:rPr lang="en-IE" dirty="0"/>
            </a:br>
            <a:r>
              <a:rPr lang="en-IE" sz="1800" dirty="0"/>
              <a:t>Intranet: </a:t>
            </a:r>
            <a:r>
              <a:rPr lang="fr-FR" sz="1800" dirty="0">
                <a:hlinkClick r:id="rId2"/>
              </a:rPr>
              <a:t>https://intranet.irit.fr/fr/activites-de-recherche/diffusion-et-valorisation/</a:t>
            </a:r>
            <a:endParaRPr lang="en-IE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09E3E-98D0-4726-BC6A-927FFEFF6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85FCF-53E8-4BB5-98C9-55D4CF3A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0808"/>
            <a:ext cx="9144000" cy="47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372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A68263-DE9F-4DBA-8634-63310025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63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C29F7-0EFF-4DBD-8421-A8E187DE2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767"/>
            <a:ext cx="9144000" cy="446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82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056B4-09C0-4EB0-8240-9DC689BB8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64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4DBCD7-86FF-42AF-B180-9554F255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2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F5A6AE-4B4F-4A3A-AF88-9CADFF38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65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DCBC73-5A8C-40F2-8FD1-44B537F7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56"/>
            <a:ext cx="9144000" cy="44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979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sym typeface="Symbol"/>
              </a:rPr>
              <a:t>(B)</a:t>
            </a:r>
            <a:br>
              <a:rPr lang="en-US" sz="3600" dirty="0">
                <a:sym typeface="Symbol"/>
              </a:rPr>
            </a:br>
            <a:r>
              <a:rPr lang="en-US" sz="3600" dirty="0">
                <a:sym typeface="Symbol"/>
              </a:rPr>
              <a:t> adjusted by episode;</a:t>
            </a:r>
            <a:br>
              <a:rPr lang="en-US" sz="3600" dirty="0">
                <a:sym typeface="Symbol"/>
              </a:rPr>
            </a:br>
            <a:r>
              <a:rPr lang="en-US" sz="3600" dirty="0">
                <a:sym typeface="Symbol"/>
              </a:rPr>
              <a:t>adaptive  as a function of (t)/V(S(t))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First-visit MC,</a:t>
            </a:r>
            <a:r>
              <a:rPr lang="en-US" sz="3600" dirty="0">
                <a:sym typeface="Symbol"/>
              </a:rPr>
              <a:t> -</a:t>
            </a:r>
            <a:r>
              <a:rPr lang="en-US" sz="3600" dirty="0"/>
              <a:t>adjust by Episode</a:t>
            </a:r>
            <a:br>
              <a:rPr lang="en-US" sz="3600" dirty="0"/>
            </a:br>
            <a:r>
              <a:rPr lang="en-US" sz="3600" dirty="0"/>
              <a:t>seed=1717, #</a:t>
            </a:r>
            <a:r>
              <a:rPr lang="en-US" sz="3600" dirty="0" err="1"/>
              <a:t>exp</a:t>
            </a:r>
            <a:r>
              <a:rPr lang="en-US" sz="3600" dirty="0"/>
              <a:t>=10, start=10</a:t>
            </a:r>
          </a:p>
        </p:txBody>
      </p:sp>
      <p:pic>
        <p:nvPicPr>
          <p:cNvPr id="5122" name="Picture 2" descr="E:\Daniel\Projects\PhD-RL-Toulouse\projects\RL-001-MemoryManagement\results\SimulateTDLambda-DifferenLambdas&amp;Adaptive\mc_adjust_by_episo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53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6309320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variability observed across experiments (not plotted) is reasonable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616" y="6033434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Initial </a:t>
            </a:r>
            <a:r>
              <a:rPr lang="en-US" sz="1400" i="1" dirty="0">
                <a:sym typeface="Symbol"/>
              </a:rPr>
              <a:t> = 1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TD(</a:t>
            </a:r>
            <a:r>
              <a:rPr lang="en-US" sz="3600" dirty="0">
                <a:sym typeface="Symbol"/>
              </a:rPr>
              <a:t>)</a:t>
            </a:r>
            <a:r>
              <a:rPr lang="en-US" sz="3600" dirty="0"/>
              <a:t>, </a:t>
            </a:r>
            <a:r>
              <a:rPr lang="en-US" sz="3600" dirty="0">
                <a:sym typeface="Symbol"/>
              </a:rPr>
              <a:t>-a</a:t>
            </a:r>
            <a:r>
              <a:rPr lang="en-US" sz="3600" dirty="0"/>
              <a:t>djust by Episode</a:t>
            </a:r>
            <a:br>
              <a:rPr lang="en-US" sz="3600" dirty="0"/>
            </a:br>
            <a:r>
              <a:rPr lang="en-US" sz="3600" dirty="0"/>
              <a:t>seed=1717, #</a:t>
            </a:r>
            <a:r>
              <a:rPr lang="en-US" sz="3600" dirty="0" err="1"/>
              <a:t>exp</a:t>
            </a:r>
            <a:r>
              <a:rPr lang="en-US" sz="3600" dirty="0"/>
              <a:t>=10, start=10</a:t>
            </a:r>
          </a:p>
        </p:txBody>
      </p:sp>
      <p:pic>
        <p:nvPicPr>
          <p:cNvPr id="6146" name="Picture 2" descr="E:\Daniel\Projects\PhD-RL-Toulouse\projects\RL-001-MemoryManagement\results\SimulateTDLambda-DifferenLambdas&amp;Adaptive\td_adjust_by_episode_alpha=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9144000" cy="453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6309320"/>
            <a:ext cx="74888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The variability observed across experiments (not plotted) is reasonable, but increases for larger </a:t>
            </a:r>
            <a:r>
              <a:rPr lang="en-US" sz="1400" i="1" dirty="0">
                <a:sym typeface="Symbol"/>
              </a:rPr>
              <a:t>’s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D96F91-737B-4795-86FD-3CFC620DA94D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15616" y="6033434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Initial </a:t>
            </a:r>
            <a:r>
              <a:rPr lang="en-US" sz="1400" i="1" dirty="0">
                <a:sym typeface="Symbol"/>
              </a:rPr>
              <a:t> = 1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02790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45232</TotalTime>
  <Words>3237</Words>
  <Application>Microsoft Office PowerPoint</Application>
  <PresentationFormat>On-screen Show (4:3)</PresentationFormat>
  <Paragraphs>262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Cambria Math</vt:lpstr>
      <vt:lpstr>Symbol</vt:lpstr>
      <vt:lpstr>Wingdings</vt:lpstr>
      <vt:lpstr>Office Theme</vt:lpstr>
      <vt:lpstr>Results of TD() for different  and Adaptive TD() (First-visit MC is used as benchmark)</vt:lpstr>
      <vt:lpstr>Simulation setup</vt:lpstr>
      <vt:lpstr>(A)  adjusted by state count; adaptive  as a function of (t)/V(S(t))</vt:lpstr>
      <vt:lpstr>MC, -adjust by first-visit State Count seed=1717, #exp=10, start=10</vt:lpstr>
      <vt:lpstr>TD(), -adjust by State Count seed=1717, #exp=10, start=10</vt:lpstr>
      <vt:lpstr>Adaptive TD(), -adjust by State Count  seed=1717, #exp=10, start=10</vt:lpstr>
      <vt:lpstr>(B)  adjusted by episode; adaptive  as a function of (t)/V(S(t))</vt:lpstr>
      <vt:lpstr>First-visit MC, -adjust by Episode seed=1717, #exp=10, start=10</vt:lpstr>
      <vt:lpstr>TD(), -adjust by Episode seed=1717, #exp=10, start=10</vt:lpstr>
      <vt:lpstr>Adaptive TD(), -adjust by Episode seed=1717, #exp=10, start=10</vt:lpstr>
      <vt:lpstr>(C)  adjusted by FIRST-VISIT state count; adaptive  as a function of (t)/V(S(t))</vt:lpstr>
      <vt:lpstr>MC, -adjust by first-visit State Count seed=1717, #exp=10, start=10(*)</vt:lpstr>
      <vt:lpstr>TD(), -adjust by FIRST-VISIT State Count seed=1717, #exp=10, start=10</vt:lpstr>
      <vt:lpstr>Adaptive TD(), -adjust by FIRST-VISIT State Count  seed=1717, #exp=10, start=10</vt:lpstr>
      <vt:lpstr>(D)  adjusted by FIRST-VISIT state count; adaptive  as a function of (t)/V ̅(t)</vt:lpstr>
      <vt:lpstr>MC, adjust by first-visit State Count seed=1717, #exp=5, start=10</vt:lpstr>
      <vt:lpstr>TD(), adjust by FIRST-VISIT State Count seed=1717, #exp=5, start=10</vt:lpstr>
      <vt:lpstr>Adaptive TD(), adjust by FIRST-VISIT State Count  seed=1717, #exp=5, start=10</vt:lpstr>
      <vt:lpstr>Observations</vt:lpstr>
      <vt:lpstr>Conclusions (1/2)</vt:lpstr>
      <vt:lpstr>Conclusions (2/2)</vt:lpstr>
      <vt:lpstr>Results of experiments run on Apr-2022</vt:lpstr>
      <vt:lpstr>TD(),  = 0.1 CONSTANT</vt:lpstr>
      <vt:lpstr>ATD(),  ~ 0.1 CONSTANT</vt:lpstr>
      <vt:lpstr>HATD(),  ~ 0.1 CONSTANT</vt:lpstr>
      <vt:lpstr>TD(),  = 1.0</vt:lpstr>
      <vt:lpstr>ATD(),  = 1.0</vt:lpstr>
      <vt:lpstr>HATD(),  = 1.0</vt:lpstr>
      <vt:lpstr>TD(),  = 0.1</vt:lpstr>
      <vt:lpstr>ATD(),  ~ 0.1</vt:lpstr>
      <vt:lpstr>HATD(),  ~ 0.1</vt:lpstr>
      <vt:lpstr>ATD(),  ~ 0.1, 0.2, 0.3</vt:lpstr>
      <vt:lpstr>HATD(),  ~ 0.1, 0.2, 0.3</vt:lpstr>
      <vt:lpstr>TD() and ATD() for different ’s 7-state 1D gridworld</vt:lpstr>
      <vt:lpstr>TD() and HATD() for different ’s 7-state 1D gridworld</vt:lpstr>
      <vt:lpstr>TD() and ATD() for different ’s 19-state 1D gridworld</vt:lpstr>
      <vt:lpstr>TD() and HATD() for different ’s 19-state 1D gridworld</vt:lpstr>
      <vt:lpstr>APPENDIX</vt:lpstr>
      <vt:lpstr>Distribution of  by state over time Boltzmann law f(x) = 1 – exp(-|x|) is a function of x = (t)/V(S(t))</vt:lpstr>
      <vt:lpstr>Distribution of  by state over time Boltzmann law is a function of (t)/(|V) ̅(t)|</vt:lpstr>
      <vt:lpstr>Comparison of the average  by episode and estimated value function between the two Boltzmann laws</vt:lpstr>
      <vt:lpstr>When  is adjusted by the absolute (t)… Boltzmann law is a function of (t)</vt:lpstr>
      <vt:lpstr>DRAFT</vt:lpstr>
      <vt:lpstr>Adaptive TD() -  distribution Three ways of adjusting  as a function of (t)</vt:lpstr>
      <vt:lpstr> adjusted ~ exp( |(t)| - |V(S(t)| ) Formula: (t) = 1 – exp(-exp(|(t)| - |V(S(t)|))</vt:lpstr>
      <vt:lpstr>PowerPoint Presentation</vt:lpstr>
      <vt:lpstr>PowerPoint Presentation</vt:lpstr>
      <vt:lpstr>Mon, 16-May-2022: a conversar</vt:lpstr>
      <vt:lpstr>Mountain Car: a.e. rewards vs. sparse rewards</vt:lpstr>
      <vt:lpstr>Mountain Car: absolute and relative episode-to-episode max delta(V) on sparse rewards case</vt:lpstr>
      <vt:lpstr>Explanation of slower convergence for TD(0) than MC</vt:lpstr>
      <vt:lpstr>Explanation of slower convergence for TD(0) than MC</vt:lpstr>
      <vt:lpstr>Reward = 0 is special when initial V(s) is constant</vt:lpstr>
      <vt:lpstr>In effect… TD() converges very slowly when starting at 0</vt:lpstr>
      <vt:lpstr>Estimating on modified Mountain Car  Here rewards are always 0 except at goal, where it is +1</vt:lpstr>
      <vt:lpstr>MC vs. TD(0): Very different results TD(0) is slower at updating the value of all states</vt:lpstr>
      <vt:lpstr>MC: After 500 episodes</vt:lpstr>
      <vt:lpstr>MC: After 5000 episodes</vt:lpstr>
      <vt:lpstr>MC: After 30000 episodes (6x)</vt:lpstr>
      <vt:lpstr>MC: On few states (5 x 5 meshgrid)</vt:lpstr>
      <vt:lpstr>Convergence is only achieved when reward = 1.0 at the end, because the random walk is a null recurrent Markov Chain!</vt:lpstr>
      <vt:lpstr>09-Jun-2022: Comment bien diffuser mon logiciel? Toulouse, IRIT Intranet: https://intranet.irit.fr/fr/activites-de-recherche/diffusion-et-valorisation/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Mastropietro</dc:creator>
  <cp:lastModifiedBy>Daniel Mastropietro</cp:lastModifiedBy>
  <cp:revision>182</cp:revision>
  <dcterms:created xsi:type="dcterms:W3CDTF">2020-04-17T16:08:17Z</dcterms:created>
  <dcterms:modified xsi:type="dcterms:W3CDTF">2022-06-10T04:15:19Z</dcterms:modified>
</cp:coreProperties>
</file>